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8"/>
  </p:notesMasterIdLst>
  <p:handoutMasterIdLst>
    <p:handoutMasterId r:id="rId39"/>
  </p:handoutMasterIdLst>
  <p:sldIdLst>
    <p:sldId id="257" r:id="rId5"/>
    <p:sldId id="389" r:id="rId6"/>
    <p:sldId id="418" r:id="rId7"/>
    <p:sldId id="384" r:id="rId8"/>
    <p:sldId id="317" r:id="rId9"/>
    <p:sldId id="279" r:id="rId10"/>
    <p:sldId id="392" r:id="rId11"/>
    <p:sldId id="397" r:id="rId12"/>
    <p:sldId id="398" r:id="rId13"/>
    <p:sldId id="399" r:id="rId14"/>
    <p:sldId id="393" r:id="rId15"/>
    <p:sldId id="400" r:id="rId16"/>
    <p:sldId id="401" r:id="rId17"/>
    <p:sldId id="402" r:id="rId18"/>
    <p:sldId id="403" r:id="rId19"/>
    <p:sldId id="394" r:id="rId20"/>
    <p:sldId id="407" r:id="rId21"/>
    <p:sldId id="408" r:id="rId22"/>
    <p:sldId id="404" r:id="rId23"/>
    <p:sldId id="396" r:id="rId24"/>
    <p:sldId id="409" r:id="rId25"/>
    <p:sldId id="410" r:id="rId26"/>
    <p:sldId id="405" r:id="rId27"/>
    <p:sldId id="395" r:id="rId28"/>
    <p:sldId id="411" r:id="rId29"/>
    <p:sldId id="413" r:id="rId30"/>
    <p:sldId id="414" r:id="rId31"/>
    <p:sldId id="406" r:id="rId32"/>
    <p:sldId id="415" r:id="rId33"/>
    <p:sldId id="416" r:id="rId34"/>
    <p:sldId id="417" r:id="rId35"/>
    <p:sldId id="321" r:id="rId36"/>
    <p:sldId id="3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9" autoAdjust="0"/>
    <p:restoredTop sz="83488" autoAdjust="0"/>
  </p:normalViewPr>
  <p:slideViewPr>
    <p:cSldViewPr snapToGrid="0">
      <p:cViewPr varScale="1">
        <p:scale>
          <a:sx n="96" d="100"/>
          <a:sy n="96" d="100"/>
        </p:scale>
        <p:origin x="840" y="8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03EA9C-4B67-4067-85E8-BCBA3AA4A57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BF44A58-4257-4EB3-80C9-EF092953B117}">
      <dgm:prSet/>
      <dgm:spPr/>
      <dgm:t>
        <a:bodyPr/>
        <a:lstStyle/>
        <a:p>
          <a:pPr>
            <a:lnSpc>
              <a:spcPct val="100000"/>
            </a:lnSpc>
          </a:pPr>
          <a:r>
            <a:rPr lang="en-US" b="0" i="0" dirty="0">
              <a:solidFill>
                <a:schemeClr val="bg1"/>
              </a:solidFill>
            </a:rPr>
            <a:t>Design principles are core abstract principles that we are supposed to follow while designing software.</a:t>
          </a:r>
          <a:endParaRPr lang="en-US" dirty="0">
            <a:solidFill>
              <a:schemeClr val="bg1"/>
            </a:solidFill>
          </a:endParaRPr>
        </a:p>
      </dgm:t>
    </dgm:pt>
    <dgm:pt modelId="{1970E573-6AB1-4720-8F37-A066FE45C12F}" type="parTrans" cxnId="{D659AD5C-284A-4706-B1D1-8CFCD5FA602D}">
      <dgm:prSet/>
      <dgm:spPr/>
      <dgm:t>
        <a:bodyPr/>
        <a:lstStyle/>
        <a:p>
          <a:endParaRPr lang="en-US"/>
        </a:p>
      </dgm:t>
    </dgm:pt>
    <dgm:pt modelId="{126E9BE7-B229-4421-B6C4-98BE83053004}" type="sibTrans" cxnId="{D659AD5C-284A-4706-B1D1-8CFCD5FA602D}">
      <dgm:prSet/>
      <dgm:spPr/>
      <dgm:t>
        <a:bodyPr/>
        <a:lstStyle/>
        <a:p>
          <a:endParaRPr lang="en-US"/>
        </a:p>
      </dgm:t>
    </dgm:pt>
    <dgm:pt modelId="{DC960EE0-405A-4BCC-B0A0-89BF739FCE44}">
      <dgm:prSet/>
      <dgm:spPr/>
      <dgm:t>
        <a:bodyPr/>
        <a:lstStyle/>
        <a:p>
          <a:pPr>
            <a:lnSpc>
              <a:spcPct val="100000"/>
            </a:lnSpc>
          </a:pPr>
          <a:r>
            <a:rPr lang="en-US" b="0" i="0" dirty="0">
              <a:solidFill>
                <a:schemeClr val="bg1"/>
              </a:solidFill>
            </a:rPr>
            <a:t>Software design principles represent a set of guidelines that help us to avoid having a bad design. like: Open Close Principle</a:t>
          </a:r>
          <a:endParaRPr lang="en-US" dirty="0">
            <a:solidFill>
              <a:schemeClr val="bg1"/>
            </a:solidFill>
          </a:endParaRPr>
        </a:p>
      </dgm:t>
    </dgm:pt>
    <dgm:pt modelId="{E658B434-77A0-437F-9A30-E2AE94985CC9}" type="parTrans" cxnId="{5ED8032F-F284-4F9A-A0B4-A0B409070119}">
      <dgm:prSet/>
      <dgm:spPr/>
      <dgm:t>
        <a:bodyPr/>
        <a:lstStyle/>
        <a:p>
          <a:endParaRPr lang="en-US"/>
        </a:p>
      </dgm:t>
    </dgm:pt>
    <dgm:pt modelId="{986A1F91-563F-4569-AC67-D5B2292B162F}" type="sibTrans" cxnId="{5ED8032F-F284-4F9A-A0B4-A0B409070119}">
      <dgm:prSet/>
      <dgm:spPr/>
      <dgm:t>
        <a:bodyPr/>
        <a:lstStyle/>
        <a:p>
          <a:endParaRPr lang="en-US"/>
        </a:p>
      </dgm:t>
    </dgm:pt>
    <dgm:pt modelId="{CC6728A2-F347-4A09-8BC0-F315487FAE41}" type="pres">
      <dgm:prSet presAssocID="{BB03EA9C-4B67-4067-85E8-BCBA3AA4A57E}" presName="root" presStyleCnt="0">
        <dgm:presLayoutVars>
          <dgm:dir/>
          <dgm:resizeHandles val="exact"/>
        </dgm:presLayoutVars>
      </dgm:prSet>
      <dgm:spPr/>
    </dgm:pt>
    <dgm:pt modelId="{9C2CF750-0F04-4A60-B37D-E90FF9FDAE98}" type="pres">
      <dgm:prSet presAssocID="{7BF44A58-4257-4EB3-80C9-EF092953B117}" presName="compNode" presStyleCnt="0"/>
      <dgm:spPr/>
    </dgm:pt>
    <dgm:pt modelId="{8A85EC53-76DE-46C0-8709-9E1C08A5D832}" type="pres">
      <dgm:prSet presAssocID="{7BF44A58-4257-4EB3-80C9-EF092953B117}" presName="bgRect" presStyleLbl="bgShp" presStyleIdx="0" presStyleCnt="2"/>
      <dgm:spPr/>
    </dgm:pt>
    <dgm:pt modelId="{27D05B64-5B91-4931-B52D-3D8D1AFA3F57}" type="pres">
      <dgm:prSet presAssocID="{7BF44A58-4257-4EB3-80C9-EF092953B1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1D10454A-1BC8-45CE-A2DF-18497837D6F2}" type="pres">
      <dgm:prSet presAssocID="{7BF44A58-4257-4EB3-80C9-EF092953B117}" presName="spaceRect" presStyleCnt="0"/>
      <dgm:spPr/>
    </dgm:pt>
    <dgm:pt modelId="{B6E73D74-255D-4AB2-903C-01CC2EB6D57D}" type="pres">
      <dgm:prSet presAssocID="{7BF44A58-4257-4EB3-80C9-EF092953B117}" presName="parTx" presStyleLbl="revTx" presStyleIdx="0" presStyleCnt="2">
        <dgm:presLayoutVars>
          <dgm:chMax val="0"/>
          <dgm:chPref val="0"/>
        </dgm:presLayoutVars>
      </dgm:prSet>
      <dgm:spPr/>
    </dgm:pt>
    <dgm:pt modelId="{C0BBFF7E-AE19-434A-B6A2-9E520774A94D}" type="pres">
      <dgm:prSet presAssocID="{126E9BE7-B229-4421-B6C4-98BE83053004}" presName="sibTrans" presStyleCnt="0"/>
      <dgm:spPr/>
    </dgm:pt>
    <dgm:pt modelId="{614E3444-BC50-4E2A-9E37-0E902A9465B8}" type="pres">
      <dgm:prSet presAssocID="{DC960EE0-405A-4BCC-B0A0-89BF739FCE44}" presName="compNode" presStyleCnt="0"/>
      <dgm:spPr/>
    </dgm:pt>
    <dgm:pt modelId="{B431BDB8-4D36-46B4-9D04-AA0F74400F4D}" type="pres">
      <dgm:prSet presAssocID="{DC960EE0-405A-4BCC-B0A0-89BF739FCE44}" presName="bgRect" presStyleLbl="bgShp" presStyleIdx="1" presStyleCnt="2"/>
      <dgm:spPr/>
    </dgm:pt>
    <dgm:pt modelId="{776FC623-35C4-4B20-BF32-3B3E68226D63}" type="pres">
      <dgm:prSet presAssocID="{DC960EE0-405A-4BCC-B0A0-89BF739FCE4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B7DE249C-C92D-4429-84BE-D8A604E377F4}" type="pres">
      <dgm:prSet presAssocID="{DC960EE0-405A-4BCC-B0A0-89BF739FCE44}" presName="spaceRect" presStyleCnt="0"/>
      <dgm:spPr/>
    </dgm:pt>
    <dgm:pt modelId="{5212F3B9-53CA-43CB-86E5-EB2B004A1262}" type="pres">
      <dgm:prSet presAssocID="{DC960EE0-405A-4BCC-B0A0-89BF739FCE44}" presName="parTx" presStyleLbl="revTx" presStyleIdx="1" presStyleCnt="2">
        <dgm:presLayoutVars>
          <dgm:chMax val="0"/>
          <dgm:chPref val="0"/>
        </dgm:presLayoutVars>
      </dgm:prSet>
      <dgm:spPr/>
    </dgm:pt>
  </dgm:ptLst>
  <dgm:cxnLst>
    <dgm:cxn modelId="{5ED8032F-F284-4F9A-A0B4-A0B409070119}" srcId="{BB03EA9C-4B67-4067-85E8-BCBA3AA4A57E}" destId="{DC960EE0-405A-4BCC-B0A0-89BF739FCE44}" srcOrd="1" destOrd="0" parTransId="{E658B434-77A0-437F-9A30-E2AE94985CC9}" sibTransId="{986A1F91-563F-4569-AC67-D5B2292B162F}"/>
    <dgm:cxn modelId="{D659AD5C-284A-4706-B1D1-8CFCD5FA602D}" srcId="{BB03EA9C-4B67-4067-85E8-BCBA3AA4A57E}" destId="{7BF44A58-4257-4EB3-80C9-EF092953B117}" srcOrd="0" destOrd="0" parTransId="{1970E573-6AB1-4720-8F37-A066FE45C12F}" sibTransId="{126E9BE7-B229-4421-B6C4-98BE83053004}"/>
    <dgm:cxn modelId="{0F2A16B1-4D08-4CB8-8FF9-41843B9DE393}" type="presOf" srcId="{DC960EE0-405A-4BCC-B0A0-89BF739FCE44}" destId="{5212F3B9-53CA-43CB-86E5-EB2B004A1262}" srcOrd="0" destOrd="0" presId="urn:microsoft.com/office/officeart/2018/2/layout/IconVerticalSolidList"/>
    <dgm:cxn modelId="{1BE1FCD0-8B31-448D-AC8E-E08E364325EE}" type="presOf" srcId="{BB03EA9C-4B67-4067-85E8-BCBA3AA4A57E}" destId="{CC6728A2-F347-4A09-8BC0-F315487FAE41}" srcOrd="0" destOrd="0" presId="urn:microsoft.com/office/officeart/2018/2/layout/IconVerticalSolidList"/>
    <dgm:cxn modelId="{DB7C92F9-BDEE-45A4-A100-4FCBCEE62418}" type="presOf" srcId="{7BF44A58-4257-4EB3-80C9-EF092953B117}" destId="{B6E73D74-255D-4AB2-903C-01CC2EB6D57D}" srcOrd="0" destOrd="0" presId="urn:microsoft.com/office/officeart/2018/2/layout/IconVerticalSolidList"/>
    <dgm:cxn modelId="{2798D126-7D45-4472-A93D-16DFBEA607F3}" type="presParOf" srcId="{CC6728A2-F347-4A09-8BC0-F315487FAE41}" destId="{9C2CF750-0F04-4A60-B37D-E90FF9FDAE98}" srcOrd="0" destOrd="0" presId="urn:microsoft.com/office/officeart/2018/2/layout/IconVerticalSolidList"/>
    <dgm:cxn modelId="{48823623-DD26-49BD-BD3B-DFE277E69144}" type="presParOf" srcId="{9C2CF750-0F04-4A60-B37D-E90FF9FDAE98}" destId="{8A85EC53-76DE-46C0-8709-9E1C08A5D832}" srcOrd="0" destOrd="0" presId="urn:microsoft.com/office/officeart/2018/2/layout/IconVerticalSolidList"/>
    <dgm:cxn modelId="{3052EFC3-1E0D-4077-9FF6-C058C1CD181E}" type="presParOf" srcId="{9C2CF750-0F04-4A60-B37D-E90FF9FDAE98}" destId="{27D05B64-5B91-4931-B52D-3D8D1AFA3F57}" srcOrd="1" destOrd="0" presId="urn:microsoft.com/office/officeart/2018/2/layout/IconVerticalSolidList"/>
    <dgm:cxn modelId="{CAE5E0B0-B14A-431D-B27D-5C0906F39465}" type="presParOf" srcId="{9C2CF750-0F04-4A60-B37D-E90FF9FDAE98}" destId="{1D10454A-1BC8-45CE-A2DF-18497837D6F2}" srcOrd="2" destOrd="0" presId="urn:microsoft.com/office/officeart/2018/2/layout/IconVerticalSolidList"/>
    <dgm:cxn modelId="{AF620E33-2258-482B-B4F5-B81D276CD185}" type="presParOf" srcId="{9C2CF750-0F04-4A60-B37D-E90FF9FDAE98}" destId="{B6E73D74-255D-4AB2-903C-01CC2EB6D57D}" srcOrd="3" destOrd="0" presId="urn:microsoft.com/office/officeart/2018/2/layout/IconVerticalSolidList"/>
    <dgm:cxn modelId="{F7E724A7-C899-44DA-97FD-1BD85A8FB405}" type="presParOf" srcId="{CC6728A2-F347-4A09-8BC0-F315487FAE41}" destId="{C0BBFF7E-AE19-434A-B6A2-9E520774A94D}" srcOrd="1" destOrd="0" presId="urn:microsoft.com/office/officeart/2018/2/layout/IconVerticalSolidList"/>
    <dgm:cxn modelId="{F66F6E63-B7FB-4F93-B8B3-47A872EF0F01}" type="presParOf" srcId="{CC6728A2-F347-4A09-8BC0-F315487FAE41}" destId="{614E3444-BC50-4E2A-9E37-0E902A9465B8}" srcOrd="2" destOrd="0" presId="urn:microsoft.com/office/officeart/2018/2/layout/IconVerticalSolidList"/>
    <dgm:cxn modelId="{22AD2E94-EEB9-4C5F-9233-8EBF2B98173C}" type="presParOf" srcId="{614E3444-BC50-4E2A-9E37-0E902A9465B8}" destId="{B431BDB8-4D36-46B4-9D04-AA0F74400F4D}" srcOrd="0" destOrd="0" presId="urn:microsoft.com/office/officeart/2018/2/layout/IconVerticalSolidList"/>
    <dgm:cxn modelId="{C0482E81-8D0C-4945-A3B8-01BD120DC41E}" type="presParOf" srcId="{614E3444-BC50-4E2A-9E37-0E902A9465B8}" destId="{776FC623-35C4-4B20-BF32-3B3E68226D63}" srcOrd="1" destOrd="0" presId="urn:microsoft.com/office/officeart/2018/2/layout/IconVerticalSolidList"/>
    <dgm:cxn modelId="{590298AB-642A-4CC8-BADB-567BF61BDFF9}" type="presParOf" srcId="{614E3444-BC50-4E2A-9E37-0E902A9465B8}" destId="{B7DE249C-C92D-4429-84BE-D8A604E377F4}" srcOrd="2" destOrd="0" presId="urn:microsoft.com/office/officeart/2018/2/layout/IconVerticalSolidList"/>
    <dgm:cxn modelId="{F003971C-AC06-4078-B7BC-A7BAC58E9CB0}" type="presParOf" srcId="{614E3444-BC50-4E2A-9E37-0E902A9465B8}" destId="{5212F3B9-53CA-43CB-86E5-EB2B004A12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27525F-BE03-473D-B999-8C6E83027E73}"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ADBB6A91-94C3-401B-8D7B-437D4F99A6B1}">
      <dgm:prSet/>
      <dgm:spPr/>
      <dgm:t>
        <a:bodyPr/>
        <a:lstStyle/>
        <a:p>
          <a:r>
            <a:rPr lang="en-US"/>
            <a:t>Substitutability – child class must not</a:t>
          </a:r>
        </a:p>
      </dgm:t>
    </dgm:pt>
    <dgm:pt modelId="{F6DDD9E4-63D7-4CD9-91D9-C6A06AD84ABD}" type="parTrans" cxnId="{479E62BB-B277-447E-8DAA-D25B66460241}">
      <dgm:prSet/>
      <dgm:spPr/>
      <dgm:t>
        <a:bodyPr/>
        <a:lstStyle/>
        <a:p>
          <a:endParaRPr lang="en-US"/>
        </a:p>
      </dgm:t>
    </dgm:pt>
    <dgm:pt modelId="{CA9772F1-5254-4F6B-BFC0-3F87190ADF74}" type="sibTrans" cxnId="{479E62BB-B277-447E-8DAA-D25B66460241}">
      <dgm:prSet/>
      <dgm:spPr/>
      <dgm:t>
        <a:bodyPr/>
        <a:lstStyle/>
        <a:p>
          <a:endParaRPr lang="en-US"/>
        </a:p>
      </dgm:t>
    </dgm:pt>
    <dgm:pt modelId="{DF1E5A03-F3B6-45F6-BA71-B9A86869E7ED}">
      <dgm:prSet/>
      <dgm:spPr/>
      <dgm:t>
        <a:bodyPr/>
        <a:lstStyle/>
        <a:p>
          <a:r>
            <a:rPr lang="en-US"/>
            <a:t>Remove base class behavior</a:t>
          </a:r>
        </a:p>
      </dgm:t>
    </dgm:pt>
    <dgm:pt modelId="{81CB2381-98CB-4499-A6C0-7F379FDC63F8}" type="parTrans" cxnId="{FF3B40A5-D957-47E4-9A38-9419E9B325DA}">
      <dgm:prSet/>
      <dgm:spPr/>
      <dgm:t>
        <a:bodyPr/>
        <a:lstStyle/>
        <a:p>
          <a:endParaRPr lang="en-US"/>
        </a:p>
      </dgm:t>
    </dgm:pt>
    <dgm:pt modelId="{184B1C3A-EEE3-44A6-8A9C-A93FCCFED2D9}" type="sibTrans" cxnId="{FF3B40A5-D957-47E4-9A38-9419E9B325DA}">
      <dgm:prSet/>
      <dgm:spPr/>
      <dgm:t>
        <a:bodyPr/>
        <a:lstStyle/>
        <a:p>
          <a:endParaRPr lang="en-US"/>
        </a:p>
      </dgm:t>
    </dgm:pt>
    <dgm:pt modelId="{4271C0C1-0126-4033-881A-643C65B7ED55}">
      <dgm:prSet/>
      <dgm:spPr/>
      <dgm:t>
        <a:bodyPr/>
        <a:lstStyle/>
        <a:p>
          <a:r>
            <a:rPr lang="en-US"/>
            <a:t>Violate base class invariants</a:t>
          </a:r>
        </a:p>
      </dgm:t>
    </dgm:pt>
    <dgm:pt modelId="{0FC6B5B8-4859-470E-B001-158BE5DA4E7E}" type="parTrans" cxnId="{7598DD8B-D895-4083-819D-14FE507EF1E6}">
      <dgm:prSet/>
      <dgm:spPr/>
      <dgm:t>
        <a:bodyPr/>
        <a:lstStyle/>
        <a:p>
          <a:endParaRPr lang="en-US"/>
        </a:p>
      </dgm:t>
    </dgm:pt>
    <dgm:pt modelId="{BE485709-01AC-45D3-BE5E-92A9FCEAF62F}" type="sibTrans" cxnId="{7598DD8B-D895-4083-819D-14FE507EF1E6}">
      <dgm:prSet/>
      <dgm:spPr/>
      <dgm:t>
        <a:bodyPr/>
        <a:lstStyle/>
        <a:p>
          <a:endParaRPr lang="en-US"/>
        </a:p>
      </dgm:t>
    </dgm:pt>
    <dgm:pt modelId="{B708CF9E-439B-459B-9E12-82E0C7C490C2}">
      <dgm:prSet/>
      <dgm:spPr/>
      <dgm:t>
        <a:bodyPr/>
        <a:lstStyle/>
        <a:p>
          <a:r>
            <a:rPr lang="en-US"/>
            <a:t>Normal OOP inheritance</a:t>
          </a:r>
        </a:p>
      </dgm:t>
    </dgm:pt>
    <dgm:pt modelId="{9BDDB249-732E-4084-8267-4981AAD800F5}" type="parTrans" cxnId="{8DD1B826-76AB-418F-A3FB-8DFA109AE22A}">
      <dgm:prSet/>
      <dgm:spPr/>
      <dgm:t>
        <a:bodyPr/>
        <a:lstStyle/>
        <a:p>
          <a:endParaRPr lang="en-US"/>
        </a:p>
      </dgm:t>
    </dgm:pt>
    <dgm:pt modelId="{EE4BDD17-B386-4521-B1D5-F6F204F7933D}" type="sibTrans" cxnId="{8DD1B826-76AB-418F-A3FB-8DFA109AE22A}">
      <dgm:prSet/>
      <dgm:spPr/>
      <dgm:t>
        <a:bodyPr/>
        <a:lstStyle/>
        <a:p>
          <a:endParaRPr lang="en-US"/>
        </a:p>
      </dgm:t>
    </dgm:pt>
    <dgm:pt modelId="{9CEE02A7-90DA-488A-B9C5-09C95AE65EA3}">
      <dgm:prSet/>
      <dgm:spPr/>
      <dgm:t>
        <a:bodyPr/>
        <a:lstStyle/>
        <a:p>
          <a:r>
            <a:rPr lang="en-US"/>
            <a:t>IS-A Relationship</a:t>
          </a:r>
        </a:p>
      </dgm:t>
    </dgm:pt>
    <dgm:pt modelId="{3E6823F6-D935-436F-94E0-398D22AE04F5}" type="parTrans" cxnId="{7D5F0E69-6A94-43F8-86E0-91BC034BCF1C}">
      <dgm:prSet/>
      <dgm:spPr/>
      <dgm:t>
        <a:bodyPr/>
        <a:lstStyle/>
        <a:p>
          <a:endParaRPr lang="en-US"/>
        </a:p>
      </dgm:t>
    </dgm:pt>
    <dgm:pt modelId="{DE96F164-B9B6-4913-8B33-161DEE10F839}" type="sibTrans" cxnId="{7D5F0E69-6A94-43F8-86E0-91BC034BCF1C}">
      <dgm:prSet/>
      <dgm:spPr/>
      <dgm:t>
        <a:bodyPr/>
        <a:lstStyle/>
        <a:p>
          <a:endParaRPr lang="en-US"/>
        </a:p>
      </dgm:t>
    </dgm:pt>
    <dgm:pt modelId="{85525A34-8EA7-44D4-8D2E-3B94A2A3968E}" type="pres">
      <dgm:prSet presAssocID="{3827525F-BE03-473D-B999-8C6E83027E73}" presName="Name0" presStyleCnt="0">
        <dgm:presLayoutVars>
          <dgm:dir/>
          <dgm:animLvl val="lvl"/>
          <dgm:resizeHandles val="exact"/>
        </dgm:presLayoutVars>
      </dgm:prSet>
      <dgm:spPr/>
    </dgm:pt>
    <dgm:pt modelId="{61E241C9-B448-4AE7-B150-FE5347C3FEE8}" type="pres">
      <dgm:prSet presAssocID="{ADBB6A91-94C3-401B-8D7B-437D4F99A6B1}" presName="linNode" presStyleCnt="0"/>
      <dgm:spPr/>
    </dgm:pt>
    <dgm:pt modelId="{825DC3F1-ED52-4F1F-A003-87C59DD7DB18}" type="pres">
      <dgm:prSet presAssocID="{ADBB6A91-94C3-401B-8D7B-437D4F99A6B1}" presName="parentText" presStyleLbl="node1" presStyleIdx="0" presStyleCnt="2">
        <dgm:presLayoutVars>
          <dgm:chMax val="1"/>
          <dgm:bulletEnabled val="1"/>
        </dgm:presLayoutVars>
      </dgm:prSet>
      <dgm:spPr/>
    </dgm:pt>
    <dgm:pt modelId="{981654AA-EEAB-4C55-8223-4A00422CF1A5}" type="pres">
      <dgm:prSet presAssocID="{ADBB6A91-94C3-401B-8D7B-437D4F99A6B1}" presName="descendantText" presStyleLbl="alignAccFollowNode1" presStyleIdx="0" presStyleCnt="2">
        <dgm:presLayoutVars>
          <dgm:bulletEnabled val="1"/>
        </dgm:presLayoutVars>
      </dgm:prSet>
      <dgm:spPr/>
    </dgm:pt>
    <dgm:pt modelId="{8F224196-087C-45F8-AD7F-6624450A336A}" type="pres">
      <dgm:prSet presAssocID="{CA9772F1-5254-4F6B-BFC0-3F87190ADF74}" presName="sp" presStyleCnt="0"/>
      <dgm:spPr/>
    </dgm:pt>
    <dgm:pt modelId="{C2D7D61E-957A-49A2-A919-B6CA6567FBF2}" type="pres">
      <dgm:prSet presAssocID="{B708CF9E-439B-459B-9E12-82E0C7C490C2}" presName="linNode" presStyleCnt="0"/>
      <dgm:spPr/>
    </dgm:pt>
    <dgm:pt modelId="{4E7C6B16-7169-4B6D-960C-E977512AD9AF}" type="pres">
      <dgm:prSet presAssocID="{B708CF9E-439B-459B-9E12-82E0C7C490C2}" presName="parentText" presStyleLbl="node1" presStyleIdx="1" presStyleCnt="2">
        <dgm:presLayoutVars>
          <dgm:chMax val="1"/>
          <dgm:bulletEnabled val="1"/>
        </dgm:presLayoutVars>
      </dgm:prSet>
      <dgm:spPr/>
    </dgm:pt>
    <dgm:pt modelId="{7CD62765-91A8-4A8E-9B56-DD70D0D6A99A}" type="pres">
      <dgm:prSet presAssocID="{B708CF9E-439B-459B-9E12-82E0C7C490C2}" presName="descendantText" presStyleLbl="alignAccFollowNode1" presStyleIdx="1" presStyleCnt="2">
        <dgm:presLayoutVars>
          <dgm:bulletEnabled val="1"/>
        </dgm:presLayoutVars>
      </dgm:prSet>
      <dgm:spPr/>
    </dgm:pt>
  </dgm:ptLst>
  <dgm:cxnLst>
    <dgm:cxn modelId="{8DD1B826-76AB-418F-A3FB-8DFA109AE22A}" srcId="{3827525F-BE03-473D-B999-8C6E83027E73}" destId="{B708CF9E-439B-459B-9E12-82E0C7C490C2}" srcOrd="1" destOrd="0" parTransId="{9BDDB249-732E-4084-8267-4981AAD800F5}" sibTransId="{EE4BDD17-B386-4521-B1D5-F6F204F7933D}"/>
    <dgm:cxn modelId="{C028E538-F0E2-43B3-B890-AFEA0947A3B7}" type="presOf" srcId="{ADBB6A91-94C3-401B-8D7B-437D4F99A6B1}" destId="{825DC3F1-ED52-4F1F-A003-87C59DD7DB18}" srcOrd="0" destOrd="0" presId="urn:microsoft.com/office/officeart/2005/8/layout/vList5"/>
    <dgm:cxn modelId="{D725D345-665A-4C70-BB07-78D1BCC676C0}" type="presOf" srcId="{DF1E5A03-F3B6-45F6-BA71-B9A86869E7ED}" destId="{981654AA-EEAB-4C55-8223-4A00422CF1A5}" srcOrd="0" destOrd="0" presId="urn:microsoft.com/office/officeart/2005/8/layout/vList5"/>
    <dgm:cxn modelId="{7D5F0E69-6A94-43F8-86E0-91BC034BCF1C}" srcId="{B708CF9E-439B-459B-9E12-82E0C7C490C2}" destId="{9CEE02A7-90DA-488A-B9C5-09C95AE65EA3}" srcOrd="0" destOrd="0" parTransId="{3E6823F6-D935-436F-94E0-398D22AE04F5}" sibTransId="{DE96F164-B9B6-4913-8B33-161DEE10F839}"/>
    <dgm:cxn modelId="{7598DD8B-D895-4083-819D-14FE507EF1E6}" srcId="{ADBB6A91-94C3-401B-8D7B-437D4F99A6B1}" destId="{4271C0C1-0126-4033-881A-643C65B7ED55}" srcOrd="1" destOrd="0" parTransId="{0FC6B5B8-4859-470E-B001-158BE5DA4E7E}" sibTransId="{BE485709-01AC-45D3-BE5E-92A9FCEAF62F}"/>
    <dgm:cxn modelId="{68A3F18F-4518-42C4-BCF8-F7F71B260746}" type="presOf" srcId="{3827525F-BE03-473D-B999-8C6E83027E73}" destId="{85525A34-8EA7-44D4-8D2E-3B94A2A3968E}" srcOrd="0" destOrd="0" presId="urn:microsoft.com/office/officeart/2005/8/layout/vList5"/>
    <dgm:cxn modelId="{FF3B40A5-D957-47E4-9A38-9419E9B325DA}" srcId="{ADBB6A91-94C3-401B-8D7B-437D4F99A6B1}" destId="{DF1E5A03-F3B6-45F6-BA71-B9A86869E7ED}" srcOrd="0" destOrd="0" parTransId="{81CB2381-98CB-4499-A6C0-7F379FDC63F8}" sibTransId="{184B1C3A-EEE3-44A6-8A9C-A93FCCFED2D9}"/>
    <dgm:cxn modelId="{479E62BB-B277-447E-8DAA-D25B66460241}" srcId="{3827525F-BE03-473D-B999-8C6E83027E73}" destId="{ADBB6A91-94C3-401B-8D7B-437D4F99A6B1}" srcOrd="0" destOrd="0" parTransId="{F6DDD9E4-63D7-4CD9-91D9-C6A06AD84ABD}" sibTransId="{CA9772F1-5254-4F6B-BFC0-3F87190ADF74}"/>
    <dgm:cxn modelId="{975B5DD6-88FC-4059-854E-5B6E6F3B8C03}" type="presOf" srcId="{4271C0C1-0126-4033-881A-643C65B7ED55}" destId="{981654AA-EEAB-4C55-8223-4A00422CF1A5}" srcOrd="0" destOrd="1" presId="urn:microsoft.com/office/officeart/2005/8/layout/vList5"/>
    <dgm:cxn modelId="{B43B0DE0-042D-426C-A9D7-3095CF3DAF9F}" type="presOf" srcId="{B708CF9E-439B-459B-9E12-82E0C7C490C2}" destId="{4E7C6B16-7169-4B6D-960C-E977512AD9AF}" srcOrd="0" destOrd="0" presId="urn:microsoft.com/office/officeart/2005/8/layout/vList5"/>
    <dgm:cxn modelId="{040BFBEE-08C5-4BB8-AA84-1BDA06E76771}" type="presOf" srcId="{9CEE02A7-90DA-488A-B9C5-09C95AE65EA3}" destId="{7CD62765-91A8-4A8E-9B56-DD70D0D6A99A}" srcOrd="0" destOrd="0" presId="urn:microsoft.com/office/officeart/2005/8/layout/vList5"/>
    <dgm:cxn modelId="{B256BEE9-F50A-43B1-A405-FA8A4391E320}" type="presParOf" srcId="{85525A34-8EA7-44D4-8D2E-3B94A2A3968E}" destId="{61E241C9-B448-4AE7-B150-FE5347C3FEE8}" srcOrd="0" destOrd="0" presId="urn:microsoft.com/office/officeart/2005/8/layout/vList5"/>
    <dgm:cxn modelId="{D2EE7315-F12D-4B7F-A7B9-FBB3AE8588FE}" type="presParOf" srcId="{61E241C9-B448-4AE7-B150-FE5347C3FEE8}" destId="{825DC3F1-ED52-4F1F-A003-87C59DD7DB18}" srcOrd="0" destOrd="0" presId="urn:microsoft.com/office/officeart/2005/8/layout/vList5"/>
    <dgm:cxn modelId="{2FE2B320-BF8D-48BA-9EA0-0BD40CB91E5D}" type="presParOf" srcId="{61E241C9-B448-4AE7-B150-FE5347C3FEE8}" destId="{981654AA-EEAB-4C55-8223-4A00422CF1A5}" srcOrd="1" destOrd="0" presId="urn:microsoft.com/office/officeart/2005/8/layout/vList5"/>
    <dgm:cxn modelId="{0E8CA79B-9FA6-4B3B-96FD-EFD87403466A}" type="presParOf" srcId="{85525A34-8EA7-44D4-8D2E-3B94A2A3968E}" destId="{8F224196-087C-45F8-AD7F-6624450A336A}" srcOrd="1" destOrd="0" presId="urn:microsoft.com/office/officeart/2005/8/layout/vList5"/>
    <dgm:cxn modelId="{6A6D162B-9F5B-4CA1-B9A8-FBE4CC675546}" type="presParOf" srcId="{85525A34-8EA7-44D4-8D2E-3B94A2A3968E}" destId="{C2D7D61E-957A-49A2-A919-B6CA6567FBF2}" srcOrd="2" destOrd="0" presId="urn:microsoft.com/office/officeart/2005/8/layout/vList5"/>
    <dgm:cxn modelId="{2CF300F1-5B65-45EC-AB0A-06EFEF57810B}" type="presParOf" srcId="{C2D7D61E-957A-49A2-A919-B6CA6567FBF2}" destId="{4E7C6B16-7169-4B6D-960C-E977512AD9AF}" srcOrd="0" destOrd="0" presId="urn:microsoft.com/office/officeart/2005/8/layout/vList5"/>
    <dgm:cxn modelId="{E4C48A0B-A7B6-4F80-A309-3CB4190E4CB6}" type="presParOf" srcId="{C2D7D61E-957A-49A2-A919-B6CA6567FBF2}" destId="{7CD62765-91A8-4A8E-9B56-DD70D0D6A99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379D7D2-DD0C-47F4-9644-C23EF55E6B8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177E33E-15CA-4386-9D53-F1B6C0E48AF4}">
      <dgm:prSet/>
      <dgm:spPr/>
      <dgm:t>
        <a:bodyPr/>
        <a:lstStyle/>
        <a:p>
          <a:r>
            <a:rPr lang="en-US" b="0" i="0"/>
            <a:t>Make fine grained interfaces that are client specific. Client should not be forced to depend upon interfaces they don’t use.</a:t>
          </a:r>
          <a:endParaRPr lang="en-US"/>
        </a:p>
      </dgm:t>
    </dgm:pt>
    <dgm:pt modelId="{C386A94E-39F0-4AE4-90AE-90E3D1F56AE3}" type="parTrans" cxnId="{20243B5C-B138-4027-9903-82F49B837ED8}">
      <dgm:prSet/>
      <dgm:spPr/>
      <dgm:t>
        <a:bodyPr/>
        <a:lstStyle/>
        <a:p>
          <a:endParaRPr lang="en-US"/>
        </a:p>
      </dgm:t>
    </dgm:pt>
    <dgm:pt modelId="{4960161D-F3DB-471A-AB31-4AC6C84F9036}" type="sibTrans" cxnId="{20243B5C-B138-4027-9903-82F49B837ED8}">
      <dgm:prSet/>
      <dgm:spPr/>
      <dgm:t>
        <a:bodyPr/>
        <a:lstStyle/>
        <a:p>
          <a:endParaRPr lang="en-US"/>
        </a:p>
      </dgm:t>
    </dgm:pt>
    <dgm:pt modelId="{90C6EFE6-6826-4694-8128-99FAD6AF80A5}">
      <dgm:prSet/>
      <dgm:spPr/>
      <dgm:t>
        <a:bodyPr/>
        <a:lstStyle/>
        <a:p>
          <a:r>
            <a:rPr lang="en-US" b="0" i="0"/>
            <a:t>Many small interfaces are preferred based on groups of methods, each one serving one submodule.".</a:t>
          </a:r>
          <a:endParaRPr lang="en-US"/>
        </a:p>
      </dgm:t>
    </dgm:pt>
    <dgm:pt modelId="{2D2373FC-2D82-4EE1-AE1F-6C82E4522DD3}" type="parTrans" cxnId="{526547BB-AEF6-4A29-AA67-C53E42218F9F}">
      <dgm:prSet/>
      <dgm:spPr/>
      <dgm:t>
        <a:bodyPr/>
        <a:lstStyle/>
        <a:p>
          <a:endParaRPr lang="en-US"/>
        </a:p>
      </dgm:t>
    </dgm:pt>
    <dgm:pt modelId="{9C309003-A4C6-42DA-BBDE-C9926FC8509A}" type="sibTrans" cxnId="{526547BB-AEF6-4A29-AA67-C53E42218F9F}">
      <dgm:prSet/>
      <dgm:spPr/>
      <dgm:t>
        <a:bodyPr/>
        <a:lstStyle/>
        <a:p>
          <a:endParaRPr lang="en-US"/>
        </a:p>
      </dgm:t>
    </dgm:pt>
    <dgm:pt modelId="{BA82068D-11FC-4719-AD03-CEA0632FD487}" type="pres">
      <dgm:prSet presAssocID="{E379D7D2-DD0C-47F4-9644-C23EF55E6B82}" presName="hierChild1" presStyleCnt="0">
        <dgm:presLayoutVars>
          <dgm:chPref val="1"/>
          <dgm:dir/>
          <dgm:animOne val="branch"/>
          <dgm:animLvl val="lvl"/>
          <dgm:resizeHandles/>
        </dgm:presLayoutVars>
      </dgm:prSet>
      <dgm:spPr/>
    </dgm:pt>
    <dgm:pt modelId="{9887E317-9767-4A96-8C2B-7727E6C3DF98}" type="pres">
      <dgm:prSet presAssocID="{E177E33E-15CA-4386-9D53-F1B6C0E48AF4}" presName="hierRoot1" presStyleCnt="0"/>
      <dgm:spPr/>
    </dgm:pt>
    <dgm:pt modelId="{A05A9A05-6CEA-4C5C-BA82-1FB9F061AD93}" type="pres">
      <dgm:prSet presAssocID="{E177E33E-15CA-4386-9D53-F1B6C0E48AF4}" presName="composite" presStyleCnt="0"/>
      <dgm:spPr/>
    </dgm:pt>
    <dgm:pt modelId="{553E50B5-FF84-4DBE-AB4F-E8B891739373}" type="pres">
      <dgm:prSet presAssocID="{E177E33E-15CA-4386-9D53-F1B6C0E48AF4}" presName="background" presStyleLbl="node0" presStyleIdx="0" presStyleCnt="2"/>
      <dgm:spPr/>
    </dgm:pt>
    <dgm:pt modelId="{2E886AD8-D6D0-4986-AFAC-07CB27F47E4A}" type="pres">
      <dgm:prSet presAssocID="{E177E33E-15CA-4386-9D53-F1B6C0E48AF4}" presName="text" presStyleLbl="fgAcc0" presStyleIdx="0" presStyleCnt="2">
        <dgm:presLayoutVars>
          <dgm:chPref val="3"/>
        </dgm:presLayoutVars>
      </dgm:prSet>
      <dgm:spPr/>
    </dgm:pt>
    <dgm:pt modelId="{EA9B0857-0996-4D13-84B3-D13522698D1E}" type="pres">
      <dgm:prSet presAssocID="{E177E33E-15CA-4386-9D53-F1B6C0E48AF4}" presName="hierChild2" presStyleCnt="0"/>
      <dgm:spPr/>
    </dgm:pt>
    <dgm:pt modelId="{F09B67FB-E304-4388-8499-8D09C4D747A1}" type="pres">
      <dgm:prSet presAssocID="{90C6EFE6-6826-4694-8128-99FAD6AF80A5}" presName="hierRoot1" presStyleCnt="0"/>
      <dgm:spPr/>
    </dgm:pt>
    <dgm:pt modelId="{00162955-CB79-459A-B432-9D8FE4CC5B21}" type="pres">
      <dgm:prSet presAssocID="{90C6EFE6-6826-4694-8128-99FAD6AF80A5}" presName="composite" presStyleCnt="0"/>
      <dgm:spPr/>
    </dgm:pt>
    <dgm:pt modelId="{F6FA961C-429C-4E7B-9EAC-5352E9FEEA7A}" type="pres">
      <dgm:prSet presAssocID="{90C6EFE6-6826-4694-8128-99FAD6AF80A5}" presName="background" presStyleLbl="node0" presStyleIdx="1" presStyleCnt="2"/>
      <dgm:spPr/>
    </dgm:pt>
    <dgm:pt modelId="{9887677F-014E-477C-9B7D-016651E23DB5}" type="pres">
      <dgm:prSet presAssocID="{90C6EFE6-6826-4694-8128-99FAD6AF80A5}" presName="text" presStyleLbl="fgAcc0" presStyleIdx="1" presStyleCnt="2">
        <dgm:presLayoutVars>
          <dgm:chPref val="3"/>
        </dgm:presLayoutVars>
      </dgm:prSet>
      <dgm:spPr/>
    </dgm:pt>
    <dgm:pt modelId="{30A79EC4-09BB-4B7A-9B7D-18ADEA8D80F2}" type="pres">
      <dgm:prSet presAssocID="{90C6EFE6-6826-4694-8128-99FAD6AF80A5}" presName="hierChild2" presStyleCnt="0"/>
      <dgm:spPr/>
    </dgm:pt>
  </dgm:ptLst>
  <dgm:cxnLst>
    <dgm:cxn modelId="{D2060F1B-1D09-4A70-90E1-E91B58374587}" type="presOf" srcId="{E379D7D2-DD0C-47F4-9644-C23EF55E6B82}" destId="{BA82068D-11FC-4719-AD03-CEA0632FD487}" srcOrd="0" destOrd="0" presId="urn:microsoft.com/office/officeart/2005/8/layout/hierarchy1"/>
    <dgm:cxn modelId="{A8642337-2BEA-434C-98EB-4455ECC8D8E2}" type="presOf" srcId="{90C6EFE6-6826-4694-8128-99FAD6AF80A5}" destId="{9887677F-014E-477C-9B7D-016651E23DB5}" srcOrd="0" destOrd="0" presId="urn:microsoft.com/office/officeart/2005/8/layout/hierarchy1"/>
    <dgm:cxn modelId="{20243B5C-B138-4027-9903-82F49B837ED8}" srcId="{E379D7D2-DD0C-47F4-9644-C23EF55E6B82}" destId="{E177E33E-15CA-4386-9D53-F1B6C0E48AF4}" srcOrd="0" destOrd="0" parTransId="{C386A94E-39F0-4AE4-90AE-90E3D1F56AE3}" sibTransId="{4960161D-F3DB-471A-AB31-4AC6C84F9036}"/>
    <dgm:cxn modelId="{2B53E651-962D-44E4-B559-E3B80D607D90}" type="presOf" srcId="{E177E33E-15CA-4386-9D53-F1B6C0E48AF4}" destId="{2E886AD8-D6D0-4986-AFAC-07CB27F47E4A}" srcOrd="0" destOrd="0" presId="urn:microsoft.com/office/officeart/2005/8/layout/hierarchy1"/>
    <dgm:cxn modelId="{526547BB-AEF6-4A29-AA67-C53E42218F9F}" srcId="{E379D7D2-DD0C-47F4-9644-C23EF55E6B82}" destId="{90C6EFE6-6826-4694-8128-99FAD6AF80A5}" srcOrd="1" destOrd="0" parTransId="{2D2373FC-2D82-4EE1-AE1F-6C82E4522DD3}" sibTransId="{9C309003-A4C6-42DA-BBDE-C9926FC8509A}"/>
    <dgm:cxn modelId="{A386C67A-B1B5-4703-B313-C2918962771D}" type="presParOf" srcId="{BA82068D-11FC-4719-AD03-CEA0632FD487}" destId="{9887E317-9767-4A96-8C2B-7727E6C3DF98}" srcOrd="0" destOrd="0" presId="urn:microsoft.com/office/officeart/2005/8/layout/hierarchy1"/>
    <dgm:cxn modelId="{37E39645-C05B-42EE-A8C6-91CE16701DFE}" type="presParOf" srcId="{9887E317-9767-4A96-8C2B-7727E6C3DF98}" destId="{A05A9A05-6CEA-4C5C-BA82-1FB9F061AD93}" srcOrd="0" destOrd="0" presId="urn:microsoft.com/office/officeart/2005/8/layout/hierarchy1"/>
    <dgm:cxn modelId="{D7F4BBEF-F89E-430E-AF4F-96DB87AC3523}" type="presParOf" srcId="{A05A9A05-6CEA-4C5C-BA82-1FB9F061AD93}" destId="{553E50B5-FF84-4DBE-AB4F-E8B891739373}" srcOrd="0" destOrd="0" presId="urn:microsoft.com/office/officeart/2005/8/layout/hierarchy1"/>
    <dgm:cxn modelId="{C0AF5ECF-DFCE-41C3-AB99-657F313582C5}" type="presParOf" srcId="{A05A9A05-6CEA-4C5C-BA82-1FB9F061AD93}" destId="{2E886AD8-D6D0-4986-AFAC-07CB27F47E4A}" srcOrd="1" destOrd="0" presId="urn:microsoft.com/office/officeart/2005/8/layout/hierarchy1"/>
    <dgm:cxn modelId="{7764D57A-1E27-463D-930C-F5049C8CF31D}" type="presParOf" srcId="{9887E317-9767-4A96-8C2B-7727E6C3DF98}" destId="{EA9B0857-0996-4D13-84B3-D13522698D1E}" srcOrd="1" destOrd="0" presId="urn:microsoft.com/office/officeart/2005/8/layout/hierarchy1"/>
    <dgm:cxn modelId="{217AF32B-E9C6-43C8-84DF-2BFB6F07C375}" type="presParOf" srcId="{BA82068D-11FC-4719-AD03-CEA0632FD487}" destId="{F09B67FB-E304-4388-8499-8D09C4D747A1}" srcOrd="1" destOrd="0" presId="urn:microsoft.com/office/officeart/2005/8/layout/hierarchy1"/>
    <dgm:cxn modelId="{81D3CB78-F273-4F48-AE1F-B9858F004F11}" type="presParOf" srcId="{F09B67FB-E304-4388-8499-8D09C4D747A1}" destId="{00162955-CB79-459A-B432-9D8FE4CC5B21}" srcOrd="0" destOrd="0" presId="urn:microsoft.com/office/officeart/2005/8/layout/hierarchy1"/>
    <dgm:cxn modelId="{6A3B4CBA-A2C0-43AF-8CC9-E7DB685065DF}" type="presParOf" srcId="{00162955-CB79-459A-B432-9D8FE4CC5B21}" destId="{F6FA961C-429C-4E7B-9EAC-5352E9FEEA7A}" srcOrd="0" destOrd="0" presId="urn:microsoft.com/office/officeart/2005/8/layout/hierarchy1"/>
    <dgm:cxn modelId="{6602330D-230D-4FF7-92D3-6F9A21AA9CA9}" type="presParOf" srcId="{00162955-CB79-459A-B432-9D8FE4CC5B21}" destId="{9887677F-014E-477C-9B7D-016651E23DB5}" srcOrd="1" destOrd="0" presId="urn:microsoft.com/office/officeart/2005/8/layout/hierarchy1"/>
    <dgm:cxn modelId="{7B8D9F5A-2B7E-4F55-9270-FEDE3082E50A}" type="presParOf" srcId="{F09B67FB-E304-4388-8499-8D09C4D747A1}" destId="{30A79EC4-09BB-4B7A-9B7D-18ADEA8D80F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92115E2-49ED-4D5D-BB5B-893DF3B4E1F4}"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US"/>
        </a:p>
      </dgm:t>
    </dgm:pt>
    <dgm:pt modelId="{F09FC38A-869B-4147-B91A-E5712C11FFBF}">
      <dgm:prSet/>
      <dgm:spPr/>
      <dgm:t>
        <a:bodyPr/>
        <a:lstStyle/>
        <a:p>
          <a:r>
            <a:rPr lang="en-US"/>
            <a:t>Prefer small, cohesive interfaces</a:t>
          </a:r>
        </a:p>
      </dgm:t>
    </dgm:pt>
    <dgm:pt modelId="{3FA99BF6-E027-469C-BDEB-4E35AA34C918}" type="parTrans" cxnId="{BBD22803-0346-4DED-892C-6CBBC6189822}">
      <dgm:prSet/>
      <dgm:spPr/>
      <dgm:t>
        <a:bodyPr/>
        <a:lstStyle/>
        <a:p>
          <a:endParaRPr lang="en-US"/>
        </a:p>
      </dgm:t>
    </dgm:pt>
    <dgm:pt modelId="{4D261698-C58F-4FF3-8AE0-A0E414B866B0}" type="sibTrans" cxnId="{BBD22803-0346-4DED-892C-6CBBC6189822}">
      <dgm:prSet/>
      <dgm:spPr/>
      <dgm:t>
        <a:bodyPr/>
        <a:lstStyle/>
        <a:p>
          <a:endParaRPr lang="en-US"/>
        </a:p>
      </dgm:t>
    </dgm:pt>
    <dgm:pt modelId="{709135CA-1081-46A8-A7DB-B2228E85A097}">
      <dgm:prSet/>
      <dgm:spPr/>
      <dgm:t>
        <a:bodyPr/>
        <a:lstStyle/>
        <a:p>
          <a:r>
            <a:rPr lang="en-US"/>
            <a:t>Divide fat interfaces into smaller ones</a:t>
          </a:r>
        </a:p>
      </dgm:t>
    </dgm:pt>
    <dgm:pt modelId="{DF4492E8-8DE1-43C6-A5F8-F63447A03B6A}" type="parTrans" cxnId="{F265690A-DC8C-423C-8161-7677FADB7F0F}">
      <dgm:prSet/>
      <dgm:spPr/>
      <dgm:t>
        <a:bodyPr/>
        <a:lstStyle/>
        <a:p>
          <a:endParaRPr lang="en-US"/>
        </a:p>
      </dgm:t>
    </dgm:pt>
    <dgm:pt modelId="{0D63B538-48DE-4256-8DC2-83BCD07065CA}" type="sibTrans" cxnId="{F265690A-DC8C-423C-8161-7677FADB7F0F}">
      <dgm:prSet/>
      <dgm:spPr/>
      <dgm:t>
        <a:bodyPr/>
        <a:lstStyle/>
        <a:p>
          <a:endParaRPr lang="en-US"/>
        </a:p>
      </dgm:t>
    </dgm:pt>
    <dgm:pt modelId="{CAAD2AA2-E14E-41B2-AB2D-2760E655415F}">
      <dgm:prSet/>
      <dgm:spPr/>
      <dgm:t>
        <a:bodyPr/>
        <a:lstStyle/>
        <a:p>
          <a:r>
            <a:rPr lang="en-US"/>
            <a:t>Having “fat” interface lead to</a:t>
          </a:r>
        </a:p>
      </dgm:t>
    </dgm:pt>
    <dgm:pt modelId="{FF6D385E-37A7-4D2A-8A22-11C79D2EEE78}" type="parTrans" cxnId="{F3A4ECFE-CD1F-492D-99AF-981932435531}">
      <dgm:prSet/>
      <dgm:spPr/>
      <dgm:t>
        <a:bodyPr/>
        <a:lstStyle/>
        <a:p>
          <a:endParaRPr lang="en-US"/>
        </a:p>
      </dgm:t>
    </dgm:pt>
    <dgm:pt modelId="{F8640EA6-F1BA-452A-BD6E-CE2D6667192B}" type="sibTrans" cxnId="{F3A4ECFE-CD1F-492D-99AF-981932435531}">
      <dgm:prSet/>
      <dgm:spPr/>
      <dgm:t>
        <a:bodyPr/>
        <a:lstStyle/>
        <a:p>
          <a:endParaRPr lang="en-US"/>
        </a:p>
      </dgm:t>
    </dgm:pt>
    <dgm:pt modelId="{4762D3FA-07F3-4BC7-888B-B2450250B6EF}">
      <dgm:prSet/>
      <dgm:spPr/>
      <dgm:t>
        <a:bodyPr/>
        <a:lstStyle/>
        <a:p>
          <a:r>
            <a:rPr lang="en-US"/>
            <a:t>Classes having method they do not use</a:t>
          </a:r>
        </a:p>
      </dgm:t>
    </dgm:pt>
    <dgm:pt modelId="{4196F961-BE15-4199-81EF-16E2B5F1B9A9}" type="parTrans" cxnId="{AC5D62FE-24DA-4FF5-901F-8A004A4DE49F}">
      <dgm:prSet/>
      <dgm:spPr/>
      <dgm:t>
        <a:bodyPr/>
        <a:lstStyle/>
        <a:p>
          <a:endParaRPr lang="en-US"/>
        </a:p>
      </dgm:t>
    </dgm:pt>
    <dgm:pt modelId="{73A93C43-8BCD-41B6-81DF-6229C81B47D0}" type="sibTrans" cxnId="{AC5D62FE-24DA-4FF5-901F-8A004A4DE49F}">
      <dgm:prSet/>
      <dgm:spPr/>
      <dgm:t>
        <a:bodyPr/>
        <a:lstStyle/>
        <a:p>
          <a:endParaRPr lang="en-US"/>
        </a:p>
      </dgm:t>
    </dgm:pt>
    <dgm:pt modelId="{E8A04A70-756B-4E61-8160-1640D72CCA46}">
      <dgm:prSet/>
      <dgm:spPr/>
      <dgm:t>
        <a:bodyPr/>
        <a:lstStyle/>
        <a:p>
          <a:r>
            <a:rPr lang="en-US"/>
            <a:t>Increase coupling</a:t>
          </a:r>
        </a:p>
      </dgm:t>
    </dgm:pt>
    <dgm:pt modelId="{6C6F34AC-4AFE-48BB-B7E7-82B0F7B77C0C}" type="parTrans" cxnId="{38FB2311-48CE-4177-B4B8-CAA044DC6832}">
      <dgm:prSet/>
      <dgm:spPr/>
      <dgm:t>
        <a:bodyPr/>
        <a:lstStyle/>
        <a:p>
          <a:endParaRPr lang="en-US"/>
        </a:p>
      </dgm:t>
    </dgm:pt>
    <dgm:pt modelId="{913F51CA-5254-4965-A687-B9E0E7A0BAFA}" type="sibTrans" cxnId="{38FB2311-48CE-4177-B4B8-CAA044DC6832}">
      <dgm:prSet/>
      <dgm:spPr/>
      <dgm:t>
        <a:bodyPr/>
        <a:lstStyle/>
        <a:p>
          <a:endParaRPr lang="en-US"/>
        </a:p>
      </dgm:t>
    </dgm:pt>
    <dgm:pt modelId="{D45EAF50-7F5B-4D4D-8533-96AB49ADE6A3}">
      <dgm:prSet/>
      <dgm:spPr/>
      <dgm:t>
        <a:bodyPr/>
        <a:lstStyle/>
        <a:p>
          <a:r>
            <a:rPr lang="en-US"/>
            <a:t>Reduce flexibility</a:t>
          </a:r>
        </a:p>
      </dgm:t>
    </dgm:pt>
    <dgm:pt modelId="{C5484E4C-A4FE-45A5-AF93-FB0852E00BCC}" type="parTrans" cxnId="{3FD36B94-D005-4CC4-86DB-EFE61FABEFFB}">
      <dgm:prSet/>
      <dgm:spPr/>
      <dgm:t>
        <a:bodyPr/>
        <a:lstStyle/>
        <a:p>
          <a:endParaRPr lang="en-US"/>
        </a:p>
      </dgm:t>
    </dgm:pt>
    <dgm:pt modelId="{8A29A80A-52B2-4E62-99FB-A6CB4E5764F1}" type="sibTrans" cxnId="{3FD36B94-D005-4CC4-86DB-EFE61FABEFFB}">
      <dgm:prSet/>
      <dgm:spPr/>
      <dgm:t>
        <a:bodyPr/>
        <a:lstStyle/>
        <a:p>
          <a:endParaRPr lang="en-US"/>
        </a:p>
      </dgm:t>
    </dgm:pt>
    <dgm:pt modelId="{4E531F69-78D6-47C0-AD6A-E7058E9DA4EF}">
      <dgm:prSet/>
      <dgm:spPr/>
      <dgm:t>
        <a:bodyPr/>
        <a:lstStyle/>
        <a:p>
          <a:r>
            <a:rPr lang="en-US"/>
            <a:t>Reduce maintainability</a:t>
          </a:r>
        </a:p>
      </dgm:t>
    </dgm:pt>
    <dgm:pt modelId="{ECC36832-DD5A-4151-81CC-9FA2E6EFF992}" type="parTrans" cxnId="{BF7A5076-F7A2-4C0C-9F5D-F177AA33D14C}">
      <dgm:prSet/>
      <dgm:spPr/>
      <dgm:t>
        <a:bodyPr/>
        <a:lstStyle/>
        <a:p>
          <a:endParaRPr lang="en-US"/>
        </a:p>
      </dgm:t>
    </dgm:pt>
    <dgm:pt modelId="{9614FCC8-E2A2-4F24-B8C9-609C5CC78F4F}" type="sibTrans" cxnId="{BF7A5076-F7A2-4C0C-9F5D-F177AA33D14C}">
      <dgm:prSet/>
      <dgm:spPr/>
      <dgm:t>
        <a:bodyPr/>
        <a:lstStyle/>
        <a:p>
          <a:endParaRPr lang="en-US"/>
        </a:p>
      </dgm:t>
    </dgm:pt>
    <dgm:pt modelId="{CBFEB03D-B5FC-4E78-AF2D-94C630077FD1}">
      <dgm:prSet/>
      <dgm:spPr/>
      <dgm:t>
        <a:bodyPr/>
        <a:lstStyle/>
        <a:p>
          <a:r>
            <a:rPr lang="en-US"/>
            <a:t>Interface is:</a:t>
          </a:r>
        </a:p>
      </dgm:t>
    </dgm:pt>
    <dgm:pt modelId="{1ECA44E3-A822-41F0-9580-B779D5301D4B}" type="parTrans" cxnId="{CF1A0545-5CD3-47BA-8DF0-A58BC14EE7F7}">
      <dgm:prSet/>
      <dgm:spPr/>
      <dgm:t>
        <a:bodyPr/>
        <a:lstStyle/>
        <a:p>
          <a:endParaRPr lang="en-US"/>
        </a:p>
      </dgm:t>
    </dgm:pt>
    <dgm:pt modelId="{867BF1C7-12C5-46F2-81BA-BBF723942845}" type="sibTrans" cxnId="{CF1A0545-5CD3-47BA-8DF0-A58BC14EE7F7}">
      <dgm:prSet/>
      <dgm:spPr/>
      <dgm:t>
        <a:bodyPr/>
        <a:lstStyle/>
        <a:p>
          <a:endParaRPr lang="en-US"/>
        </a:p>
      </dgm:t>
    </dgm:pt>
    <dgm:pt modelId="{1FADAB6B-9554-4526-9257-78E0151E1A51}">
      <dgm:prSet/>
      <dgm:spPr/>
      <dgm:t>
        <a:bodyPr/>
        <a:lstStyle/>
        <a:p>
          <a:r>
            <a:rPr lang="en-US"/>
            <a:t>All public members of class</a:t>
          </a:r>
        </a:p>
      </dgm:t>
    </dgm:pt>
    <dgm:pt modelId="{BC98A1D4-FC20-4ADF-A18A-568B75A326D4}" type="parTrans" cxnId="{4D69D37C-436A-4C0B-83E8-8F7BD2EDAE66}">
      <dgm:prSet/>
      <dgm:spPr/>
      <dgm:t>
        <a:bodyPr/>
        <a:lstStyle/>
        <a:p>
          <a:endParaRPr lang="en-US"/>
        </a:p>
      </dgm:t>
    </dgm:pt>
    <dgm:pt modelId="{EE75C4E7-9D0B-4B01-9062-829DD8E06DBF}" type="sibTrans" cxnId="{4D69D37C-436A-4C0B-83E8-8F7BD2EDAE66}">
      <dgm:prSet/>
      <dgm:spPr/>
      <dgm:t>
        <a:bodyPr/>
        <a:lstStyle/>
        <a:p>
          <a:endParaRPr lang="en-US"/>
        </a:p>
      </dgm:t>
    </dgm:pt>
    <dgm:pt modelId="{00D80078-095C-4072-B39A-93CC03183D77}">
      <dgm:prSet/>
      <dgm:spPr/>
      <dgm:t>
        <a:bodyPr/>
        <a:lstStyle/>
        <a:p>
          <a:r>
            <a:rPr lang="en-US"/>
            <a:t>the interface type</a:t>
          </a:r>
        </a:p>
      </dgm:t>
    </dgm:pt>
    <dgm:pt modelId="{85176014-59C8-42D8-A4A4-31F6C09D2B8C}" type="parTrans" cxnId="{AEC5AD03-C868-4808-AF12-B83A967BB82B}">
      <dgm:prSet/>
      <dgm:spPr/>
      <dgm:t>
        <a:bodyPr/>
        <a:lstStyle/>
        <a:p>
          <a:endParaRPr lang="en-US"/>
        </a:p>
      </dgm:t>
    </dgm:pt>
    <dgm:pt modelId="{F838946E-9DD7-48C5-899C-E2BCB7777C33}" type="sibTrans" cxnId="{AEC5AD03-C868-4808-AF12-B83A967BB82B}">
      <dgm:prSet/>
      <dgm:spPr/>
      <dgm:t>
        <a:bodyPr/>
        <a:lstStyle/>
        <a:p>
          <a:endParaRPr lang="en-US"/>
        </a:p>
      </dgm:t>
    </dgm:pt>
    <dgm:pt modelId="{D3107A54-C181-4A7D-AB4D-F526BCDC1E50}">
      <dgm:prSet/>
      <dgm:spPr/>
      <dgm:t>
        <a:bodyPr/>
        <a:lstStyle/>
        <a:p>
          <a:r>
            <a:rPr lang="en-US"/>
            <a:t>Parameters</a:t>
          </a:r>
        </a:p>
      </dgm:t>
    </dgm:pt>
    <dgm:pt modelId="{62AA805F-A3B3-49D0-8AE2-E7CC6F342381}" type="parTrans" cxnId="{3898771B-5A35-435E-B9C4-935633587FD8}">
      <dgm:prSet/>
      <dgm:spPr/>
      <dgm:t>
        <a:bodyPr/>
        <a:lstStyle/>
        <a:p>
          <a:endParaRPr lang="en-US"/>
        </a:p>
      </dgm:t>
    </dgm:pt>
    <dgm:pt modelId="{2BD3934D-FAF6-49EA-BA65-DD4B8EBE7740}" type="sibTrans" cxnId="{3898771B-5A35-435E-B9C4-935633587FD8}">
      <dgm:prSet/>
      <dgm:spPr/>
      <dgm:t>
        <a:bodyPr/>
        <a:lstStyle/>
        <a:p>
          <a:endParaRPr lang="en-US"/>
        </a:p>
      </dgm:t>
    </dgm:pt>
    <dgm:pt modelId="{4F9A550E-251B-4B17-8434-1C8D77C61EE3}">
      <dgm:prSet/>
      <dgm:spPr/>
      <dgm:t>
        <a:bodyPr/>
        <a:lstStyle/>
        <a:p>
          <a:r>
            <a:rPr lang="en-US"/>
            <a:t>Pass delegates / callback</a:t>
          </a:r>
        </a:p>
      </dgm:t>
    </dgm:pt>
    <dgm:pt modelId="{82F6A1F7-37D7-480C-8C97-9E47FEBE0815}" type="parTrans" cxnId="{D6F450A2-120B-459C-A3EA-A037CB284076}">
      <dgm:prSet/>
      <dgm:spPr/>
      <dgm:t>
        <a:bodyPr/>
        <a:lstStyle/>
        <a:p>
          <a:endParaRPr lang="en-US"/>
        </a:p>
      </dgm:t>
    </dgm:pt>
    <dgm:pt modelId="{04D8C4BC-B9CC-4F91-9E35-EA9A0EE08A05}" type="sibTrans" cxnId="{D6F450A2-120B-459C-A3EA-A037CB284076}">
      <dgm:prSet/>
      <dgm:spPr/>
      <dgm:t>
        <a:bodyPr/>
        <a:lstStyle/>
        <a:p>
          <a:endParaRPr lang="en-US"/>
        </a:p>
      </dgm:t>
    </dgm:pt>
    <dgm:pt modelId="{2D190CDD-F2A1-4C5B-AB88-554756330698}">
      <dgm:prSet/>
      <dgm:spPr/>
      <dgm:t>
        <a:bodyPr/>
        <a:lstStyle/>
        <a:p>
          <a:r>
            <a:rPr lang="en-US"/>
            <a:t>Inheritance </a:t>
          </a:r>
        </a:p>
      </dgm:t>
    </dgm:pt>
    <dgm:pt modelId="{EFB96247-F552-41A0-8DD5-3F6C4155B321}" type="parTrans" cxnId="{0191A146-4D9C-4DE8-8234-1910DAC97553}">
      <dgm:prSet/>
      <dgm:spPr/>
      <dgm:t>
        <a:bodyPr/>
        <a:lstStyle/>
        <a:p>
          <a:endParaRPr lang="en-US"/>
        </a:p>
      </dgm:t>
    </dgm:pt>
    <dgm:pt modelId="{A9DC4F9F-3997-49B4-B7D6-BAEF68A694B2}" type="sibTrans" cxnId="{0191A146-4D9C-4DE8-8234-1910DAC97553}">
      <dgm:prSet/>
      <dgm:spPr/>
      <dgm:t>
        <a:bodyPr/>
        <a:lstStyle/>
        <a:p>
          <a:endParaRPr lang="en-US"/>
        </a:p>
      </dgm:t>
    </dgm:pt>
    <dgm:pt modelId="{FB6FF4A1-DFE3-4493-91DB-75C350E178FD}">
      <dgm:prSet/>
      <dgm:spPr/>
      <dgm:t>
        <a:bodyPr/>
        <a:lstStyle/>
        <a:p>
          <a:r>
            <a:rPr lang="en-US"/>
            <a:t>Child types override behavior of a base class</a:t>
          </a:r>
        </a:p>
      </dgm:t>
    </dgm:pt>
    <dgm:pt modelId="{8161CDD3-4A36-4EB1-B6EA-4C2847DD6F5B}" type="parTrans" cxnId="{FDF2D9EB-C2DF-42B1-A601-F78405C4C790}">
      <dgm:prSet/>
      <dgm:spPr/>
      <dgm:t>
        <a:bodyPr/>
        <a:lstStyle/>
        <a:p>
          <a:endParaRPr lang="en-US"/>
        </a:p>
      </dgm:t>
    </dgm:pt>
    <dgm:pt modelId="{D892DCDF-8DC0-469C-B9C6-A39C1A8126BF}" type="sibTrans" cxnId="{FDF2D9EB-C2DF-42B1-A601-F78405C4C790}">
      <dgm:prSet/>
      <dgm:spPr/>
      <dgm:t>
        <a:bodyPr/>
        <a:lstStyle/>
        <a:p>
          <a:endParaRPr lang="en-US"/>
        </a:p>
      </dgm:t>
    </dgm:pt>
    <dgm:pt modelId="{DBA408D4-79AB-49F0-AC73-E5B3512F4AAA}">
      <dgm:prSet/>
      <dgm:spPr/>
      <dgm:t>
        <a:bodyPr/>
        <a:lstStyle/>
        <a:p>
          <a:r>
            <a:rPr lang="en-US"/>
            <a:t>Composition / Strategy pattern</a:t>
          </a:r>
        </a:p>
      </dgm:t>
    </dgm:pt>
    <dgm:pt modelId="{7287AC42-1A58-4F2E-B92B-D30CED618D95}" type="parTrans" cxnId="{C7F02289-211F-4FA3-A5C5-2935F5DFDEE1}">
      <dgm:prSet/>
      <dgm:spPr/>
      <dgm:t>
        <a:bodyPr/>
        <a:lstStyle/>
        <a:p>
          <a:endParaRPr lang="en-US"/>
        </a:p>
      </dgm:t>
    </dgm:pt>
    <dgm:pt modelId="{CBA7162E-0DF5-4533-8813-21E625ECD4AD}" type="sibTrans" cxnId="{C7F02289-211F-4FA3-A5C5-2935F5DFDEE1}">
      <dgm:prSet/>
      <dgm:spPr/>
      <dgm:t>
        <a:bodyPr/>
        <a:lstStyle/>
        <a:p>
          <a:endParaRPr lang="en-US"/>
        </a:p>
      </dgm:t>
    </dgm:pt>
    <dgm:pt modelId="{7A389809-9FDF-4599-9E66-5F4ABFFAD356}">
      <dgm:prSet/>
      <dgm:spPr/>
      <dgm:t>
        <a:bodyPr/>
        <a:lstStyle/>
        <a:p>
          <a:r>
            <a:rPr lang="en-US"/>
            <a:t>Client code depends on abstraction</a:t>
          </a:r>
        </a:p>
      </dgm:t>
    </dgm:pt>
    <dgm:pt modelId="{79A4BBA5-AD7A-4758-9EB2-94CE322CAA1E}" type="parTrans" cxnId="{FD83380C-F8D8-4735-9899-820B96B4FB2C}">
      <dgm:prSet/>
      <dgm:spPr/>
      <dgm:t>
        <a:bodyPr/>
        <a:lstStyle/>
        <a:p>
          <a:endParaRPr lang="en-US"/>
        </a:p>
      </dgm:t>
    </dgm:pt>
    <dgm:pt modelId="{BA1634D9-9B30-4986-8795-5785BE002672}" type="sibTrans" cxnId="{FD83380C-F8D8-4735-9899-820B96B4FB2C}">
      <dgm:prSet/>
      <dgm:spPr/>
      <dgm:t>
        <a:bodyPr/>
        <a:lstStyle/>
        <a:p>
          <a:endParaRPr lang="en-US"/>
        </a:p>
      </dgm:t>
    </dgm:pt>
    <dgm:pt modelId="{F3BFC6A2-26A3-4A70-AF00-685EE0A13735}">
      <dgm:prSet/>
      <dgm:spPr/>
      <dgm:t>
        <a:bodyPr/>
        <a:lstStyle/>
        <a:p>
          <a:r>
            <a:rPr lang="en-US"/>
            <a:t>“Plug in” model</a:t>
          </a:r>
        </a:p>
      </dgm:t>
    </dgm:pt>
    <dgm:pt modelId="{A111EA3F-7399-4494-9DD2-F4036B5B5C59}" type="parTrans" cxnId="{4926C57D-FCD0-4FF2-871E-3FEE0E1F7A72}">
      <dgm:prSet/>
      <dgm:spPr/>
      <dgm:t>
        <a:bodyPr/>
        <a:lstStyle/>
        <a:p>
          <a:endParaRPr lang="en-US"/>
        </a:p>
      </dgm:t>
    </dgm:pt>
    <dgm:pt modelId="{D7F0E2B5-0A71-4357-BF48-DE1B0F708AD5}" type="sibTrans" cxnId="{4926C57D-FCD0-4FF2-871E-3FEE0E1F7A72}">
      <dgm:prSet/>
      <dgm:spPr/>
      <dgm:t>
        <a:bodyPr/>
        <a:lstStyle/>
        <a:p>
          <a:endParaRPr lang="en-US"/>
        </a:p>
      </dgm:t>
    </dgm:pt>
    <dgm:pt modelId="{71279B46-9853-4AC6-B4A7-20D64C8C7D76}" type="pres">
      <dgm:prSet presAssocID="{F92115E2-49ED-4D5D-BB5B-893DF3B4E1F4}" presName="matrix" presStyleCnt="0">
        <dgm:presLayoutVars>
          <dgm:chMax val="1"/>
          <dgm:dir/>
          <dgm:resizeHandles val="exact"/>
        </dgm:presLayoutVars>
      </dgm:prSet>
      <dgm:spPr/>
    </dgm:pt>
    <dgm:pt modelId="{0DFCF5F8-E1A3-4232-96DE-A6728DC1BCD9}" type="pres">
      <dgm:prSet presAssocID="{F92115E2-49ED-4D5D-BB5B-893DF3B4E1F4}" presName="diamond" presStyleLbl="bgShp" presStyleIdx="0" presStyleCnt="1"/>
      <dgm:spPr/>
    </dgm:pt>
    <dgm:pt modelId="{95C28749-94ED-4EFD-B34C-D84D4454E204}" type="pres">
      <dgm:prSet presAssocID="{F92115E2-49ED-4D5D-BB5B-893DF3B4E1F4}" presName="quad1" presStyleLbl="node1" presStyleIdx="0" presStyleCnt="4">
        <dgm:presLayoutVars>
          <dgm:chMax val="0"/>
          <dgm:chPref val="0"/>
          <dgm:bulletEnabled val="1"/>
        </dgm:presLayoutVars>
      </dgm:prSet>
      <dgm:spPr/>
    </dgm:pt>
    <dgm:pt modelId="{90083C75-F428-4001-A618-2ED17BF345EF}" type="pres">
      <dgm:prSet presAssocID="{F92115E2-49ED-4D5D-BB5B-893DF3B4E1F4}" presName="quad2" presStyleLbl="node1" presStyleIdx="1" presStyleCnt="4">
        <dgm:presLayoutVars>
          <dgm:chMax val="0"/>
          <dgm:chPref val="0"/>
          <dgm:bulletEnabled val="1"/>
        </dgm:presLayoutVars>
      </dgm:prSet>
      <dgm:spPr/>
    </dgm:pt>
    <dgm:pt modelId="{3C93B7AC-0789-40F3-A641-6448AE4909A5}" type="pres">
      <dgm:prSet presAssocID="{F92115E2-49ED-4D5D-BB5B-893DF3B4E1F4}" presName="quad3" presStyleLbl="node1" presStyleIdx="2" presStyleCnt="4">
        <dgm:presLayoutVars>
          <dgm:chMax val="0"/>
          <dgm:chPref val="0"/>
          <dgm:bulletEnabled val="1"/>
        </dgm:presLayoutVars>
      </dgm:prSet>
      <dgm:spPr/>
    </dgm:pt>
    <dgm:pt modelId="{890CF8B9-A2AE-4A62-A523-55F512968558}" type="pres">
      <dgm:prSet presAssocID="{F92115E2-49ED-4D5D-BB5B-893DF3B4E1F4}" presName="quad4" presStyleLbl="node1" presStyleIdx="3" presStyleCnt="4">
        <dgm:presLayoutVars>
          <dgm:chMax val="0"/>
          <dgm:chPref val="0"/>
          <dgm:bulletEnabled val="1"/>
        </dgm:presLayoutVars>
      </dgm:prSet>
      <dgm:spPr/>
    </dgm:pt>
  </dgm:ptLst>
  <dgm:cxnLst>
    <dgm:cxn modelId="{BBD22803-0346-4DED-892C-6CBBC6189822}" srcId="{F92115E2-49ED-4D5D-BB5B-893DF3B4E1F4}" destId="{F09FC38A-869B-4147-B91A-E5712C11FFBF}" srcOrd="0" destOrd="0" parTransId="{3FA99BF6-E027-469C-BDEB-4E35AA34C918}" sibTransId="{4D261698-C58F-4FF3-8AE0-A0E414B866B0}"/>
    <dgm:cxn modelId="{AEC5AD03-C868-4808-AF12-B83A967BB82B}" srcId="{CBFEB03D-B5FC-4E78-AF2D-94C630077FD1}" destId="{00D80078-095C-4072-B39A-93CC03183D77}" srcOrd="1" destOrd="0" parTransId="{85176014-59C8-42D8-A4A4-31F6C09D2B8C}" sibTransId="{F838946E-9DD7-48C5-899C-E2BCB7777C33}"/>
    <dgm:cxn modelId="{F7B00009-E795-4C05-BE84-6154387C08AF}" type="presOf" srcId="{1FADAB6B-9554-4526-9257-78E0151E1A51}" destId="{890CF8B9-A2AE-4A62-A523-55F512968558}" srcOrd="0" destOrd="1" presId="urn:microsoft.com/office/officeart/2005/8/layout/matrix3"/>
    <dgm:cxn modelId="{F265690A-DC8C-423C-8161-7677FADB7F0F}" srcId="{F92115E2-49ED-4D5D-BB5B-893DF3B4E1F4}" destId="{709135CA-1081-46A8-A7DB-B2228E85A097}" srcOrd="1" destOrd="0" parTransId="{DF4492E8-8DE1-43C6-A5F8-F63447A03B6A}" sibTransId="{0D63B538-48DE-4256-8DC2-83BCD07065CA}"/>
    <dgm:cxn modelId="{FD83380C-F8D8-4735-9899-820B96B4FB2C}" srcId="{DBA408D4-79AB-49F0-AC73-E5B3512F4AAA}" destId="{7A389809-9FDF-4599-9E66-5F4ABFFAD356}" srcOrd="0" destOrd="0" parTransId="{79A4BBA5-AD7A-4758-9EB2-94CE322CAA1E}" sibTransId="{BA1634D9-9B30-4986-8795-5785BE002672}"/>
    <dgm:cxn modelId="{1E8D700D-23E8-4E65-BD3A-E7137AE51108}" type="presOf" srcId="{DBA408D4-79AB-49F0-AC73-E5B3512F4AAA}" destId="{890CF8B9-A2AE-4A62-A523-55F512968558}" srcOrd="0" destOrd="7" presId="urn:microsoft.com/office/officeart/2005/8/layout/matrix3"/>
    <dgm:cxn modelId="{72E2FF0D-580E-4629-BE93-5AA8F7D931CF}" type="presOf" srcId="{CBFEB03D-B5FC-4E78-AF2D-94C630077FD1}" destId="{890CF8B9-A2AE-4A62-A523-55F512968558}" srcOrd="0" destOrd="0" presId="urn:microsoft.com/office/officeart/2005/8/layout/matrix3"/>
    <dgm:cxn modelId="{38FB2311-48CE-4177-B4B8-CAA044DC6832}" srcId="{CAAD2AA2-E14E-41B2-AB2D-2760E655415F}" destId="{E8A04A70-756B-4E61-8160-1640D72CCA46}" srcOrd="1" destOrd="0" parTransId="{6C6F34AC-4AFE-48BB-B7E7-82B0F7B77C0C}" sibTransId="{913F51CA-5254-4965-A687-B9E0E7A0BAFA}"/>
    <dgm:cxn modelId="{232ECC12-32F9-4CCD-8448-0971B5BA8A2D}" type="presOf" srcId="{7A389809-9FDF-4599-9E66-5F4ABFFAD356}" destId="{890CF8B9-A2AE-4A62-A523-55F512968558}" srcOrd="0" destOrd="8" presId="urn:microsoft.com/office/officeart/2005/8/layout/matrix3"/>
    <dgm:cxn modelId="{DD1EFE1A-280B-4610-A594-2EFDDB969ABF}" type="presOf" srcId="{FB6FF4A1-DFE3-4493-91DB-75C350E178FD}" destId="{890CF8B9-A2AE-4A62-A523-55F512968558}" srcOrd="0" destOrd="6" presId="urn:microsoft.com/office/officeart/2005/8/layout/matrix3"/>
    <dgm:cxn modelId="{3898771B-5A35-435E-B9C4-935633587FD8}" srcId="{CBFEB03D-B5FC-4E78-AF2D-94C630077FD1}" destId="{D3107A54-C181-4A7D-AB4D-F526BCDC1E50}" srcOrd="2" destOrd="0" parTransId="{62AA805F-A3B3-49D0-8AE2-E7CC6F342381}" sibTransId="{2BD3934D-FAF6-49EA-BA65-DD4B8EBE7740}"/>
    <dgm:cxn modelId="{31ED6F29-B29C-47E7-A4CF-7CC5712F7C4D}" type="presOf" srcId="{4E531F69-78D6-47C0-AD6A-E7058E9DA4EF}" destId="{3C93B7AC-0789-40F3-A641-6448AE4909A5}" srcOrd="0" destOrd="4" presId="urn:microsoft.com/office/officeart/2005/8/layout/matrix3"/>
    <dgm:cxn modelId="{D5575131-DEE0-4FE5-82E1-51E8642567A2}" type="presOf" srcId="{F92115E2-49ED-4D5D-BB5B-893DF3B4E1F4}" destId="{71279B46-9853-4AC6-B4A7-20D64C8C7D76}" srcOrd="0" destOrd="0" presId="urn:microsoft.com/office/officeart/2005/8/layout/matrix3"/>
    <dgm:cxn modelId="{F7AF775E-46C2-4FF3-BF99-B6A74329664C}" type="presOf" srcId="{D45EAF50-7F5B-4D4D-8533-96AB49ADE6A3}" destId="{3C93B7AC-0789-40F3-A641-6448AE4909A5}" srcOrd="0" destOrd="3" presId="urn:microsoft.com/office/officeart/2005/8/layout/matrix3"/>
    <dgm:cxn modelId="{79890963-9EAE-4FFE-9E91-223DD71697F0}" type="presOf" srcId="{00D80078-095C-4072-B39A-93CC03183D77}" destId="{890CF8B9-A2AE-4A62-A523-55F512968558}" srcOrd="0" destOrd="2" presId="urn:microsoft.com/office/officeart/2005/8/layout/matrix3"/>
    <dgm:cxn modelId="{CF1A0545-5CD3-47BA-8DF0-A58BC14EE7F7}" srcId="{F92115E2-49ED-4D5D-BB5B-893DF3B4E1F4}" destId="{CBFEB03D-B5FC-4E78-AF2D-94C630077FD1}" srcOrd="3" destOrd="0" parTransId="{1ECA44E3-A822-41F0-9580-B779D5301D4B}" sibTransId="{867BF1C7-12C5-46F2-81BA-BBF723942845}"/>
    <dgm:cxn modelId="{0191A146-4D9C-4DE8-8234-1910DAC97553}" srcId="{CBFEB03D-B5FC-4E78-AF2D-94C630077FD1}" destId="{2D190CDD-F2A1-4C5B-AB88-554756330698}" srcOrd="3" destOrd="0" parTransId="{EFB96247-F552-41A0-8DD5-3F6C4155B321}" sibTransId="{A9DC4F9F-3997-49B4-B7D6-BAEF68A694B2}"/>
    <dgm:cxn modelId="{BF7A5076-F7A2-4C0C-9F5D-F177AA33D14C}" srcId="{CAAD2AA2-E14E-41B2-AB2D-2760E655415F}" destId="{4E531F69-78D6-47C0-AD6A-E7058E9DA4EF}" srcOrd="3" destOrd="0" parTransId="{ECC36832-DD5A-4151-81CC-9FA2E6EFF992}" sibTransId="{9614FCC8-E2A2-4F24-B8C9-609C5CC78F4F}"/>
    <dgm:cxn modelId="{4D69D37C-436A-4C0B-83E8-8F7BD2EDAE66}" srcId="{CBFEB03D-B5FC-4E78-AF2D-94C630077FD1}" destId="{1FADAB6B-9554-4526-9257-78E0151E1A51}" srcOrd="0" destOrd="0" parTransId="{BC98A1D4-FC20-4ADF-A18A-568B75A326D4}" sibTransId="{EE75C4E7-9D0B-4B01-9062-829DD8E06DBF}"/>
    <dgm:cxn modelId="{4926C57D-FCD0-4FF2-871E-3FEE0E1F7A72}" srcId="{DBA408D4-79AB-49F0-AC73-E5B3512F4AAA}" destId="{F3BFC6A2-26A3-4A70-AF00-685EE0A13735}" srcOrd="1" destOrd="0" parTransId="{A111EA3F-7399-4494-9DD2-F4036B5B5C59}" sibTransId="{D7F0E2B5-0A71-4357-BF48-DE1B0F708AD5}"/>
    <dgm:cxn modelId="{2C69BB7F-796D-43AF-B132-35B366F4771F}" type="presOf" srcId="{D3107A54-C181-4A7D-AB4D-F526BCDC1E50}" destId="{890CF8B9-A2AE-4A62-A523-55F512968558}" srcOrd="0" destOrd="3" presId="urn:microsoft.com/office/officeart/2005/8/layout/matrix3"/>
    <dgm:cxn modelId="{C7F02289-211F-4FA3-A5C5-2935F5DFDEE1}" srcId="{CBFEB03D-B5FC-4E78-AF2D-94C630077FD1}" destId="{DBA408D4-79AB-49F0-AC73-E5B3512F4AAA}" srcOrd="4" destOrd="0" parTransId="{7287AC42-1A58-4F2E-B92B-D30CED618D95}" sibTransId="{CBA7162E-0DF5-4533-8813-21E625ECD4AD}"/>
    <dgm:cxn modelId="{BC17B990-9D7F-4D9B-832D-2219E3F4E67C}" type="presOf" srcId="{709135CA-1081-46A8-A7DB-B2228E85A097}" destId="{90083C75-F428-4001-A618-2ED17BF345EF}" srcOrd="0" destOrd="0" presId="urn:microsoft.com/office/officeart/2005/8/layout/matrix3"/>
    <dgm:cxn modelId="{D164DE91-296D-4542-AF8B-A3E224A2AA84}" type="presOf" srcId="{F3BFC6A2-26A3-4A70-AF00-685EE0A13735}" destId="{890CF8B9-A2AE-4A62-A523-55F512968558}" srcOrd="0" destOrd="9" presId="urn:microsoft.com/office/officeart/2005/8/layout/matrix3"/>
    <dgm:cxn modelId="{00478B93-7D3A-4115-A5C2-0CD8C09DDBE6}" type="presOf" srcId="{F09FC38A-869B-4147-B91A-E5712C11FFBF}" destId="{95C28749-94ED-4EFD-B34C-D84D4454E204}" srcOrd="0" destOrd="0" presId="urn:microsoft.com/office/officeart/2005/8/layout/matrix3"/>
    <dgm:cxn modelId="{3FD36B94-D005-4CC4-86DB-EFE61FABEFFB}" srcId="{CAAD2AA2-E14E-41B2-AB2D-2760E655415F}" destId="{D45EAF50-7F5B-4D4D-8533-96AB49ADE6A3}" srcOrd="2" destOrd="0" parTransId="{C5484E4C-A4FE-45A5-AF93-FB0852E00BCC}" sibTransId="{8A29A80A-52B2-4E62-99FB-A6CB4E5764F1}"/>
    <dgm:cxn modelId="{1B9B5C9C-E236-41E1-ACB1-A513BEFFC743}" type="presOf" srcId="{2D190CDD-F2A1-4C5B-AB88-554756330698}" destId="{890CF8B9-A2AE-4A62-A523-55F512968558}" srcOrd="0" destOrd="5" presId="urn:microsoft.com/office/officeart/2005/8/layout/matrix3"/>
    <dgm:cxn modelId="{B635169D-0160-40D3-BC16-B135882A3334}" type="presOf" srcId="{CAAD2AA2-E14E-41B2-AB2D-2760E655415F}" destId="{3C93B7AC-0789-40F3-A641-6448AE4909A5}" srcOrd="0" destOrd="0" presId="urn:microsoft.com/office/officeart/2005/8/layout/matrix3"/>
    <dgm:cxn modelId="{F1DC7EA1-13F6-4800-996A-3DD61A57409E}" type="presOf" srcId="{E8A04A70-756B-4E61-8160-1640D72CCA46}" destId="{3C93B7AC-0789-40F3-A641-6448AE4909A5}" srcOrd="0" destOrd="2" presId="urn:microsoft.com/office/officeart/2005/8/layout/matrix3"/>
    <dgm:cxn modelId="{D6F450A2-120B-459C-A3EA-A037CB284076}" srcId="{D3107A54-C181-4A7D-AB4D-F526BCDC1E50}" destId="{4F9A550E-251B-4B17-8434-1C8D77C61EE3}" srcOrd="0" destOrd="0" parTransId="{82F6A1F7-37D7-480C-8C97-9E47FEBE0815}" sibTransId="{04D8C4BC-B9CC-4F91-9E35-EA9A0EE08A05}"/>
    <dgm:cxn modelId="{C88092CA-9512-4AE8-A441-2A34A80E7C90}" type="presOf" srcId="{4F9A550E-251B-4B17-8434-1C8D77C61EE3}" destId="{890CF8B9-A2AE-4A62-A523-55F512968558}" srcOrd="0" destOrd="4" presId="urn:microsoft.com/office/officeart/2005/8/layout/matrix3"/>
    <dgm:cxn modelId="{966800E7-CA1D-4E1D-9252-13F56618137D}" type="presOf" srcId="{4762D3FA-07F3-4BC7-888B-B2450250B6EF}" destId="{3C93B7AC-0789-40F3-A641-6448AE4909A5}" srcOrd="0" destOrd="1" presId="urn:microsoft.com/office/officeart/2005/8/layout/matrix3"/>
    <dgm:cxn modelId="{FDF2D9EB-C2DF-42B1-A601-F78405C4C790}" srcId="{2D190CDD-F2A1-4C5B-AB88-554756330698}" destId="{FB6FF4A1-DFE3-4493-91DB-75C350E178FD}" srcOrd="0" destOrd="0" parTransId="{8161CDD3-4A36-4EB1-B6EA-4C2847DD6F5B}" sibTransId="{D892DCDF-8DC0-469C-B9C6-A39C1A8126BF}"/>
    <dgm:cxn modelId="{AC5D62FE-24DA-4FF5-901F-8A004A4DE49F}" srcId="{CAAD2AA2-E14E-41B2-AB2D-2760E655415F}" destId="{4762D3FA-07F3-4BC7-888B-B2450250B6EF}" srcOrd="0" destOrd="0" parTransId="{4196F961-BE15-4199-81EF-16E2B5F1B9A9}" sibTransId="{73A93C43-8BCD-41B6-81DF-6229C81B47D0}"/>
    <dgm:cxn modelId="{F3A4ECFE-CD1F-492D-99AF-981932435531}" srcId="{F92115E2-49ED-4D5D-BB5B-893DF3B4E1F4}" destId="{CAAD2AA2-E14E-41B2-AB2D-2760E655415F}" srcOrd="2" destOrd="0" parTransId="{FF6D385E-37A7-4D2A-8A22-11C79D2EEE78}" sibTransId="{F8640EA6-F1BA-452A-BD6E-CE2D6667192B}"/>
    <dgm:cxn modelId="{0532544B-0585-4B74-BBEE-80AE9C47E622}" type="presParOf" srcId="{71279B46-9853-4AC6-B4A7-20D64C8C7D76}" destId="{0DFCF5F8-E1A3-4232-96DE-A6728DC1BCD9}" srcOrd="0" destOrd="0" presId="urn:microsoft.com/office/officeart/2005/8/layout/matrix3"/>
    <dgm:cxn modelId="{2FE304D9-A6F7-4B72-BC01-F44E37240923}" type="presParOf" srcId="{71279B46-9853-4AC6-B4A7-20D64C8C7D76}" destId="{95C28749-94ED-4EFD-B34C-D84D4454E204}" srcOrd="1" destOrd="0" presId="urn:microsoft.com/office/officeart/2005/8/layout/matrix3"/>
    <dgm:cxn modelId="{6E8E3948-E139-4C79-94F9-2F1C94D6D186}" type="presParOf" srcId="{71279B46-9853-4AC6-B4A7-20D64C8C7D76}" destId="{90083C75-F428-4001-A618-2ED17BF345EF}" srcOrd="2" destOrd="0" presId="urn:microsoft.com/office/officeart/2005/8/layout/matrix3"/>
    <dgm:cxn modelId="{362580CB-B9A9-4EA4-94FF-BC580E452C98}" type="presParOf" srcId="{71279B46-9853-4AC6-B4A7-20D64C8C7D76}" destId="{3C93B7AC-0789-40F3-A641-6448AE4909A5}" srcOrd="3" destOrd="0" presId="urn:microsoft.com/office/officeart/2005/8/layout/matrix3"/>
    <dgm:cxn modelId="{BC8751AF-13FA-4FA2-9D5A-E7770BB6F7C1}" type="presParOf" srcId="{71279B46-9853-4AC6-B4A7-20D64C8C7D76}" destId="{890CF8B9-A2AE-4A62-A523-55F51296855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FF0AC6A-FBD2-4ED0-B2A9-D8A5B119A752}"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F1F610C9-31B0-46A1-97E1-E291D36716CE}">
      <dgm:prSet/>
      <dgm:spPr/>
      <dgm:t>
        <a:bodyPr/>
        <a:lstStyle/>
        <a:p>
          <a:r>
            <a:rPr lang="en-US" b="0" i="0"/>
            <a:t>Classes should not depend on solid classes but should only depend on abstraction (abstract classes or interfaces). </a:t>
          </a:r>
          <a:endParaRPr lang="en-US"/>
        </a:p>
      </dgm:t>
    </dgm:pt>
    <dgm:pt modelId="{754495FC-A593-4CCA-AAE9-DAD422246435}" type="parTrans" cxnId="{64B433C7-C379-4836-BDBB-37B1CC7AFEA3}">
      <dgm:prSet/>
      <dgm:spPr/>
      <dgm:t>
        <a:bodyPr/>
        <a:lstStyle/>
        <a:p>
          <a:endParaRPr lang="en-US"/>
        </a:p>
      </dgm:t>
    </dgm:pt>
    <dgm:pt modelId="{032A74F6-C299-432F-9290-796BBB669007}" type="sibTrans" cxnId="{64B433C7-C379-4836-BDBB-37B1CC7AFEA3}">
      <dgm:prSet/>
      <dgm:spPr/>
      <dgm:t>
        <a:bodyPr/>
        <a:lstStyle/>
        <a:p>
          <a:endParaRPr lang="en-US"/>
        </a:p>
      </dgm:t>
    </dgm:pt>
    <dgm:pt modelId="{9541A4F0-7439-4952-8F13-FBCB2F4AC5B7}">
      <dgm:prSet/>
      <dgm:spPr/>
      <dgm:t>
        <a:bodyPr/>
        <a:lstStyle/>
        <a:p>
          <a:r>
            <a:rPr lang="en-US" b="0" i="0"/>
            <a:t>By following this approach, it makes the interchanging of modules and classes or services simple.</a:t>
          </a:r>
          <a:endParaRPr lang="en-US"/>
        </a:p>
      </dgm:t>
    </dgm:pt>
    <dgm:pt modelId="{0876813F-020F-41C0-BF3A-7602A8A6D424}" type="parTrans" cxnId="{7E54E808-5D06-4766-9EDB-306CD6030EF9}">
      <dgm:prSet/>
      <dgm:spPr/>
      <dgm:t>
        <a:bodyPr/>
        <a:lstStyle/>
        <a:p>
          <a:endParaRPr lang="en-US"/>
        </a:p>
      </dgm:t>
    </dgm:pt>
    <dgm:pt modelId="{01F25A1D-8A14-4F72-8996-122650FBB812}" type="sibTrans" cxnId="{7E54E808-5D06-4766-9EDB-306CD6030EF9}">
      <dgm:prSet/>
      <dgm:spPr/>
      <dgm:t>
        <a:bodyPr/>
        <a:lstStyle/>
        <a:p>
          <a:endParaRPr lang="en-US"/>
        </a:p>
      </dgm:t>
    </dgm:pt>
    <dgm:pt modelId="{58DF5077-1F16-4301-A40A-F6DDA7BCBA3D}" type="pres">
      <dgm:prSet presAssocID="{FFF0AC6A-FBD2-4ED0-B2A9-D8A5B119A752}" presName="hierChild1" presStyleCnt="0">
        <dgm:presLayoutVars>
          <dgm:chPref val="1"/>
          <dgm:dir/>
          <dgm:animOne val="branch"/>
          <dgm:animLvl val="lvl"/>
          <dgm:resizeHandles/>
        </dgm:presLayoutVars>
      </dgm:prSet>
      <dgm:spPr/>
    </dgm:pt>
    <dgm:pt modelId="{2E64AE8D-EA2A-46D1-A498-C7E90E632251}" type="pres">
      <dgm:prSet presAssocID="{F1F610C9-31B0-46A1-97E1-E291D36716CE}" presName="hierRoot1" presStyleCnt="0"/>
      <dgm:spPr/>
    </dgm:pt>
    <dgm:pt modelId="{81D1171E-AD0F-4B4C-A857-22F88595ADEF}" type="pres">
      <dgm:prSet presAssocID="{F1F610C9-31B0-46A1-97E1-E291D36716CE}" presName="composite" presStyleCnt="0"/>
      <dgm:spPr/>
    </dgm:pt>
    <dgm:pt modelId="{818AC647-76A9-4CA4-B4AA-4FF35A8771A8}" type="pres">
      <dgm:prSet presAssocID="{F1F610C9-31B0-46A1-97E1-E291D36716CE}" presName="background" presStyleLbl="node0" presStyleIdx="0" presStyleCnt="2"/>
      <dgm:spPr/>
    </dgm:pt>
    <dgm:pt modelId="{24F6C763-A9F5-44C6-AFDA-485B327F27EF}" type="pres">
      <dgm:prSet presAssocID="{F1F610C9-31B0-46A1-97E1-E291D36716CE}" presName="text" presStyleLbl="fgAcc0" presStyleIdx="0" presStyleCnt="2">
        <dgm:presLayoutVars>
          <dgm:chPref val="3"/>
        </dgm:presLayoutVars>
      </dgm:prSet>
      <dgm:spPr/>
    </dgm:pt>
    <dgm:pt modelId="{EA1D1696-8297-4122-A151-0AD610609725}" type="pres">
      <dgm:prSet presAssocID="{F1F610C9-31B0-46A1-97E1-E291D36716CE}" presName="hierChild2" presStyleCnt="0"/>
      <dgm:spPr/>
    </dgm:pt>
    <dgm:pt modelId="{0A0A2C9F-57EF-452B-9EBC-0A0942EA9FC1}" type="pres">
      <dgm:prSet presAssocID="{9541A4F0-7439-4952-8F13-FBCB2F4AC5B7}" presName="hierRoot1" presStyleCnt="0"/>
      <dgm:spPr/>
    </dgm:pt>
    <dgm:pt modelId="{FFEC0728-BB46-4A4F-815B-D2E17F945055}" type="pres">
      <dgm:prSet presAssocID="{9541A4F0-7439-4952-8F13-FBCB2F4AC5B7}" presName="composite" presStyleCnt="0"/>
      <dgm:spPr/>
    </dgm:pt>
    <dgm:pt modelId="{F451FE16-C61B-4B16-916D-BCEAEBA27BEF}" type="pres">
      <dgm:prSet presAssocID="{9541A4F0-7439-4952-8F13-FBCB2F4AC5B7}" presName="background" presStyleLbl="node0" presStyleIdx="1" presStyleCnt="2"/>
      <dgm:spPr/>
    </dgm:pt>
    <dgm:pt modelId="{F7ECAFDF-46D2-49E9-86C5-3A52F75BD8F0}" type="pres">
      <dgm:prSet presAssocID="{9541A4F0-7439-4952-8F13-FBCB2F4AC5B7}" presName="text" presStyleLbl="fgAcc0" presStyleIdx="1" presStyleCnt="2">
        <dgm:presLayoutVars>
          <dgm:chPref val="3"/>
        </dgm:presLayoutVars>
      </dgm:prSet>
      <dgm:spPr/>
    </dgm:pt>
    <dgm:pt modelId="{0FD0C718-E79F-48E6-A1E9-8C8F87D25DA7}" type="pres">
      <dgm:prSet presAssocID="{9541A4F0-7439-4952-8F13-FBCB2F4AC5B7}" presName="hierChild2" presStyleCnt="0"/>
      <dgm:spPr/>
    </dgm:pt>
  </dgm:ptLst>
  <dgm:cxnLst>
    <dgm:cxn modelId="{7E54E808-5D06-4766-9EDB-306CD6030EF9}" srcId="{FFF0AC6A-FBD2-4ED0-B2A9-D8A5B119A752}" destId="{9541A4F0-7439-4952-8F13-FBCB2F4AC5B7}" srcOrd="1" destOrd="0" parTransId="{0876813F-020F-41C0-BF3A-7602A8A6D424}" sibTransId="{01F25A1D-8A14-4F72-8996-122650FBB812}"/>
    <dgm:cxn modelId="{42A5C032-5DEE-4351-85C9-B2452F0804E4}" type="presOf" srcId="{F1F610C9-31B0-46A1-97E1-E291D36716CE}" destId="{24F6C763-A9F5-44C6-AFDA-485B327F27EF}" srcOrd="0" destOrd="0" presId="urn:microsoft.com/office/officeart/2005/8/layout/hierarchy1"/>
    <dgm:cxn modelId="{152BD29D-2136-4D99-95F5-BEFDE2381C3F}" type="presOf" srcId="{FFF0AC6A-FBD2-4ED0-B2A9-D8A5B119A752}" destId="{58DF5077-1F16-4301-A40A-F6DDA7BCBA3D}" srcOrd="0" destOrd="0" presId="urn:microsoft.com/office/officeart/2005/8/layout/hierarchy1"/>
    <dgm:cxn modelId="{C749FFC1-A7D6-4983-872E-61B13C657928}" type="presOf" srcId="{9541A4F0-7439-4952-8F13-FBCB2F4AC5B7}" destId="{F7ECAFDF-46D2-49E9-86C5-3A52F75BD8F0}" srcOrd="0" destOrd="0" presId="urn:microsoft.com/office/officeart/2005/8/layout/hierarchy1"/>
    <dgm:cxn modelId="{64B433C7-C379-4836-BDBB-37B1CC7AFEA3}" srcId="{FFF0AC6A-FBD2-4ED0-B2A9-D8A5B119A752}" destId="{F1F610C9-31B0-46A1-97E1-E291D36716CE}" srcOrd="0" destOrd="0" parTransId="{754495FC-A593-4CCA-AAE9-DAD422246435}" sibTransId="{032A74F6-C299-432F-9290-796BBB669007}"/>
    <dgm:cxn modelId="{B9431DAF-1DC1-4367-A81E-7BA1A136FCA6}" type="presParOf" srcId="{58DF5077-1F16-4301-A40A-F6DDA7BCBA3D}" destId="{2E64AE8D-EA2A-46D1-A498-C7E90E632251}" srcOrd="0" destOrd="0" presId="urn:microsoft.com/office/officeart/2005/8/layout/hierarchy1"/>
    <dgm:cxn modelId="{7FD7C1E3-5A3B-494F-A681-33F440C501E8}" type="presParOf" srcId="{2E64AE8D-EA2A-46D1-A498-C7E90E632251}" destId="{81D1171E-AD0F-4B4C-A857-22F88595ADEF}" srcOrd="0" destOrd="0" presId="urn:microsoft.com/office/officeart/2005/8/layout/hierarchy1"/>
    <dgm:cxn modelId="{4CC374A3-E0F9-4643-8AFC-AD0A4A02C9C8}" type="presParOf" srcId="{81D1171E-AD0F-4B4C-A857-22F88595ADEF}" destId="{818AC647-76A9-4CA4-B4AA-4FF35A8771A8}" srcOrd="0" destOrd="0" presId="urn:microsoft.com/office/officeart/2005/8/layout/hierarchy1"/>
    <dgm:cxn modelId="{B979DD0F-CFA9-4D7A-9E75-96A452A23C59}" type="presParOf" srcId="{81D1171E-AD0F-4B4C-A857-22F88595ADEF}" destId="{24F6C763-A9F5-44C6-AFDA-485B327F27EF}" srcOrd="1" destOrd="0" presId="urn:microsoft.com/office/officeart/2005/8/layout/hierarchy1"/>
    <dgm:cxn modelId="{78582410-175C-4D4B-AE81-244C73787E71}" type="presParOf" srcId="{2E64AE8D-EA2A-46D1-A498-C7E90E632251}" destId="{EA1D1696-8297-4122-A151-0AD610609725}" srcOrd="1" destOrd="0" presId="urn:microsoft.com/office/officeart/2005/8/layout/hierarchy1"/>
    <dgm:cxn modelId="{322ADAE5-9143-49CC-9310-CE1CBC828ED0}" type="presParOf" srcId="{58DF5077-1F16-4301-A40A-F6DDA7BCBA3D}" destId="{0A0A2C9F-57EF-452B-9EBC-0A0942EA9FC1}" srcOrd="1" destOrd="0" presId="urn:microsoft.com/office/officeart/2005/8/layout/hierarchy1"/>
    <dgm:cxn modelId="{DD4FB552-EA2A-47BF-83D7-A74E81664121}" type="presParOf" srcId="{0A0A2C9F-57EF-452B-9EBC-0A0942EA9FC1}" destId="{FFEC0728-BB46-4A4F-815B-D2E17F945055}" srcOrd="0" destOrd="0" presId="urn:microsoft.com/office/officeart/2005/8/layout/hierarchy1"/>
    <dgm:cxn modelId="{BA3E5D45-1D34-4E4E-B167-7D6C6EE6EB3C}" type="presParOf" srcId="{FFEC0728-BB46-4A4F-815B-D2E17F945055}" destId="{F451FE16-C61B-4B16-916D-BCEAEBA27BEF}" srcOrd="0" destOrd="0" presId="urn:microsoft.com/office/officeart/2005/8/layout/hierarchy1"/>
    <dgm:cxn modelId="{0ACE63F6-B4AE-42C3-8BEA-33CD7AE1298D}" type="presParOf" srcId="{FFEC0728-BB46-4A4F-815B-D2E17F945055}" destId="{F7ECAFDF-46D2-49E9-86C5-3A52F75BD8F0}" srcOrd="1" destOrd="0" presId="urn:microsoft.com/office/officeart/2005/8/layout/hierarchy1"/>
    <dgm:cxn modelId="{421B292C-3030-4AAA-B0B9-BDDADC4B6FEF}" type="presParOf" srcId="{0A0A2C9F-57EF-452B-9EBC-0A0942EA9FC1}" destId="{0FD0C718-E79F-48E6-A1E9-8C8F87D25DA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FF0AC6A-FBD2-4ED0-B2A9-D8A5B119A75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1F610C9-31B0-46A1-97E1-E291D36716CE}">
      <dgm:prSet/>
      <dgm:spPr/>
      <dgm:t>
        <a:bodyPr/>
        <a:lstStyle/>
        <a:p>
          <a:r>
            <a:rPr lang="en-US" b="0" i="0" dirty="0"/>
            <a:t>Every piece of knowledge must have a single, unambiguous representation in the system.</a:t>
          </a:r>
          <a:endParaRPr lang="en-US" dirty="0"/>
        </a:p>
      </dgm:t>
    </dgm:pt>
    <dgm:pt modelId="{754495FC-A593-4CCA-AAE9-DAD422246435}" type="parTrans" cxnId="{64B433C7-C379-4836-BDBB-37B1CC7AFEA3}">
      <dgm:prSet/>
      <dgm:spPr/>
      <dgm:t>
        <a:bodyPr/>
        <a:lstStyle/>
        <a:p>
          <a:endParaRPr lang="en-US"/>
        </a:p>
      </dgm:t>
    </dgm:pt>
    <dgm:pt modelId="{032A74F6-C299-432F-9290-796BBB669007}" type="sibTrans" cxnId="{64B433C7-C379-4836-BDBB-37B1CC7AFEA3}">
      <dgm:prSet/>
      <dgm:spPr/>
      <dgm:t>
        <a:bodyPr/>
        <a:lstStyle/>
        <a:p>
          <a:endParaRPr lang="en-US"/>
        </a:p>
      </dgm:t>
    </dgm:pt>
    <dgm:pt modelId="{9541A4F0-7439-4952-8F13-FBCB2F4AC5B7}">
      <dgm:prSet/>
      <dgm:spPr/>
      <dgm:t>
        <a:bodyPr/>
        <a:lstStyle/>
        <a:p>
          <a:r>
            <a:rPr lang="en-US" b="0" i="0" dirty="0"/>
            <a:t>Repetition in logic calls for abstraction. Repetition in process calls for automation.</a:t>
          </a:r>
          <a:endParaRPr lang="en-US" dirty="0"/>
        </a:p>
      </dgm:t>
    </dgm:pt>
    <dgm:pt modelId="{0876813F-020F-41C0-BF3A-7602A8A6D424}" type="parTrans" cxnId="{7E54E808-5D06-4766-9EDB-306CD6030EF9}">
      <dgm:prSet/>
      <dgm:spPr/>
      <dgm:t>
        <a:bodyPr/>
        <a:lstStyle/>
        <a:p>
          <a:endParaRPr lang="en-US"/>
        </a:p>
      </dgm:t>
    </dgm:pt>
    <dgm:pt modelId="{01F25A1D-8A14-4F72-8996-122650FBB812}" type="sibTrans" cxnId="{7E54E808-5D06-4766-9EDB-306CD6030EF9}">
      <dgm:prSet/>
      <dgm:spPr/>
      <dgm:t>
        <a:bodyPr/>
        <a:lstStyle/>
        <a:p>
          <a:endParaRPr lang="en-US"/>
        </a:p>
      </dgm:t>
    </dgm:pt>
    <dgm:pt modelId="{58DF5077-1F16-4301-A40A-F6DDA7BCBA3D}" type="pres">
      <dgm:prSet presAssocID="{FFF0AC6A-FBD2-4ED0-B2A9-D8A5B119A752}" presName="hierChild1" presStyleCnt="0">
        <dgm:presLayoutVars>
          <dgm:chPref val="1"/>
          <dgm:dir/>
          <dgm:animOne val="branch"/>
          <dgm:animLvl val="lvl"/>
          <dgm:resizeHandles/>
        </dgm:presLayoutVars>
      </dgm:prSet>
      <dgm:spPr/>
    </dgm:pt>
    <dgm:pt modelId="{2E64AE8D-EA2A-46D1-A498-C7E90E632251}" type="pres">
      <dgm:prSet presAssocID="{F1F610C9-31B0-46A1-97E1-E291D36716CE}" presName="hierRoot1" presStyleCnt="0"/>
      <dgm:spPr/>
    </dgm:pt>
    <dgm:pt modelId="{81D1171E-AD0F-4B4C-A857-22F88595ADEF}" type="pres">
      <dgm:prSet presAssocID="{F1F610C9-31B0-46A1-97E1-E291D36716CE}" presName="composite" presStyleCnt="0"/>
      <dgm:spPr/>
    </dgm:pt>
    <dgm:pt modelId="{818AC647-76A9-4CA4-B4AA-4FF35A8771A8}" type="pres">
      <dgm:prSet presAssocID="{F1F610C9-31B0-46A1-97E1-E291D36716CE}" presName="background" presStyleLbl="node0" presStyleIdx="0" presStyleCnt="2"/>
      <dgm:spPr/>
    </dgm:pt>
    <dgm:pt modelId="{24F6C763-A9F5-44C6-AFDA-485B327F27EF}" type="pres">
      <dgm:prSet presAssocID="{F1F610C9-31B0-46A1-97E1-E291D36716CE}" presName="text" presStyleLbl="fgAcc0" presStyleIdx="0" presStyleCnt="2">
        <dgm:presLayoutVars>
          <dgm:chPref val="3"/>
        </dgm:presLayoutVars>
      </dgm:prSet>
      <dgm:spPr/>
    </dgm:pt>
    <dgm:pt modelId="{EA1D1696-8297-4122-A151-0AD610609725}" type="pres">
      <dgm:prSet presAssocID="{F1F610C9-31B0-46A1-97E1-E291D36716CE}" presName="hierChild2" presStyleCnt="0"/>
      <dgm:spPr/>
    </dgm:pt>
    <dgm:pt modelId="{0A0A2C9F-57EF-452B-9EBC-0A0942EA9FC1}" type="pres">
      <dgm:prSet presAssocID="{9541A4F0-7439-4952-8F13-FBCB2F4AC5B7}" presName="hierRoot1" presStyleCnt="0"/>
      <dgm:spPr/>
    </dgm:pt>
    <dgm:pt modelId="{FFEC0728-BB46-4A4F-815B-D2E17F945055}" type="pres">
      <dgm:prSet presAssocID="{9541A4F0-7439-4952-8F13-FBCB2F4AC5B7}" presName="composite" presStyleCnt="0"/>
      <dgm:spPr/>
    </dgm:pt>
    <dgm:pt modelId="{F451FE16-C61B-4B16-916D-BCEAEBA27BEF}" type="pres">
      <dgm:prSet presAssocID="{9541A4F0-7439-4952-8F13-FBCB2F4AC5B7}" presName="background" presStyleLbl="node0" presStyleIdx="1" presStyleCnt="2"/>
      <dgm:spPr/>
    </dgm:pt>
    <dgm:pt modelId="{F7ECAFDF-46D2-49E9-86C5-3A52F75BD8F0}" type="pres">
      <dgm:prSet presAssocID="{9541A4F0-7439-4952-8F13-FBCB2F4AC5B7}" presName="text" presStyleLbl="fgAcc0" presStyleIdx="1" presStyleCnt="2">
        <dgm:presLayoutVars>
          <dgm:chPref val="3"/>
        </dgm:presLayoutVars>
      </dgm:prSet>
      <dgm:spPr/>
    </dgm:pt>
    <dgm:pt modelId="{0FD0C718-E79F-48E6-A1E9-8C8F87D25DA7}" type="pres">
      <dgm:prSet presAssocID="{9541A4F0-7439-4952-8F13-FBCB2F4AC5B7}" presName="hierChild2" presStyleCnt="0"/>
      <dgm:spPr/>
    </dgm:pt>
  </dgm:ptLst>
  <dgm:cxnLst>
    <dgm:cxn modelId="{7E54E808-5D06-4766-9EDB-306CD6030EF9}" srcId="{FFF0AC6A-FBD2-4ED0-B2A9-D8A5B119A752}" destId="{9541A4F0-7439-4952-8F13-FBCB2F4AC5B7}" srcOrd="1" destOrd="0" parTransId="{0876813F-020F-41C0-BF3A-7602A8A6D424}" sibTransId="{01F25A1D-8A14-4F72-8996-122650FBB812}"/>
    <dgm:cxn modelId="{42A5C032-5DEE-4351-85C9-B2452F0804E4}" type="presOf" srcId="{F1F610C9-31B0-46A1-97E1-E291D36716CE}" destId="{24F6C763-A9F5-44C6-AFDA-485B327F27EF}" srcOrd="0" destOrd="0" presId="urn:microsoft.com/office/officeart/2005/8/layout/hierarchy1"/>
    <dgm:cxn modelId="{152BD29D-2136-4D99-95F5-BEFDE2381C3F}" type="presOf" srcId="{FFF0AC6A-FBD2-4ED0-B2A9-D8A5B119A752}" destId="{58DF5077-1F16-4301-A40A-F6DDA7BCBA3D}" srcOrd="0" destOrd="0" presId="urn:microsoft.com/office/officeart/2005/8/layout/hierarchy1"/>
    <dgm:cxn modelId="{C749FFC1-A7D6-4983-872E-61B13C657928}" type="presOf" srcId="{9541A4F0-7439-4952-8F13-FBCB2F4AC5B7}" destId="{F7ECAFDF-46D2-49E9-86C5-3A52F75BD8F0}" srcOrd="0" destOrd="0" presId="urn:microsoft.com/office/officeart/2005/8/layout/hierarchy1"/>
    <dgm:cxn modelId="{64B433C7-C379-4836-BDBB-37B1CC7AFEA3}" srcId="{FFF0AC6A-FBD2-4ED0-B2A9-D8A5B119A752}" destId="{F1F610C9-31B0-46A1-97E1-E291D36716CE}" srcOrd="0" destOrd="0" parTransId="{754495FC-A593-4CCA-AAE9-DAD422246435}" sibTransId="{032A74F6-C299-432F-9290-796BBB669007}"/>
    <dgm:cxn modelId="{B9431DAF-1DC1-4367-A81E-7BA1A136FCA6}" type="presParOf" srcId="{58DF5077-1F16-4301-A40A-F6DDA7BCBA3D}" destId="{2E64AE8D-EA2A-46D1-A498-C7E90E632251}" srcOrd="0" destOrd="0" presId="urn:microsoft.com/office/officeart/2005/8/layout/hierarchy1"/>
    <dgm:cxn modelId="{7FD7C1E3-5A3B-494F-A681-33F440C501E8}" type="presParOf" srcId="{2E64AE8D-EA2A-46D1-A498-C7E90E632251}" destId="{81D1171E-AD0F-4B4C-A857-22F88595ADEF}" srcOrd="0" destOrd="0" presId="urn:microsoft.com/office/officeart/2005/8/layout/hierarchy1"/>
    <dgm:cxn modelId="{4CC374A3-E0F9-4643-8AFC-AD0A4A02C9C8}" type="presParOf" srcId="{81D1171E-AD0F-4B4C-A857-22F88595ADEF}" destId="{818AC647-76A9-4CA4-B4AA-4FF35A8771A8}" srcOrd="0" destOrd="0" presId="urn:microsoft.com/office/officeart/2005/8/layout/hierarchy1"/>
    <dgm:cxn modelId="{B979DD0F-CFA9-4D7A-9E75-96A452A23C59}" type="presParOf" srcId="{81D1171E-AD0F-4B4C-A857-22F88595ADEF}" destId="{24F6C763-A9F5-44C6-AFDA-485B327F27EF}" srcOrd="1" destOrd="0" presId="urn:microsoft.com/office/officeart/2005/8/layout/hierarchy1"/>
    <dgm:cxn modelId="{78582410-175C-4D4B-AE81-244C73787E71}" type="presParOf" srcId="{2E64AE8D-EA2A-46D1-A498-C7E90E632251}" destId="{EA1D1696-8297-4122-A151-0AD610609725}" srcOrd="1" destOrd="0" presId="urn:microsoft.com/office/officeart/2005/8/layout/hierarchy1"/>
    <dgm:cxn modelId="{322ADAE5-9143-49CC-9310-CE1CBC828ED0}" type="presParOf" srcId="{58DF5077-1F16-4301-A40A-F6DDA7BCBA3D}" destId="{0A0A2C9F-57EF-452B-9EBC-0A0942EA9FC1}" srcOrd="1" destOrd="0" presId="urn:microsoft.com/office/officeart/2005/8/layout/hierarchy1"/>
    <dgm:cxn modelId="{DD4FB552-EA2A-47BF-83D7-A74E81664121}" type="presParOf" srcId="{0A0A2C9F-57EF-452B-9EBC-0A0942EA9FC1}" destId="{FFEC0728-BB46-4A4F-815B-D2E17F945055}" srcOrd="0" destOrd="0" presId="urn:microsoft.com/office/officeart/2005/8/layout/hierarchy1"/>
    <dgm:cxn modelId="{BA3E5D45-1D34-4E4E-B167-7D6C6EE6EB3C}" type="presParOf" srcId="{FFEC0728-BB46-4A4F-815B-D2E17F945055}" destId="{F451FE16-C61B-4B16-916D-BCEAEBA27BEF}" srcOrd="0" destOrd="0" presId="urn:microsoft.com/office/officeart/2005/8/layout/hierarchy1"/>
    <dgm:cxn modelId="{0ACE63F6-B4AE-42C3-8BEA-33CD7AE1298D}" type="presParOf" srcId="{FFEC0728-BB46-4A4F-815B-D2E17F945055}" destId="{F7ECAFDF-46D2-49E9-86C5-3A52F75BD8F0}" srcOrd="1" destOrd="0" presId="urn:microsoft.com/office/officeart/2005/8/layout/hierarchy1"/>
    <dgm:cxn modelId="{421B292C-3030-4AAA-B0B9-BDDADC4B6FEF}" type="presParOf" srcId="{0A0A2C9F-57EF-452B-9EBC-0A0942EA9FC1}" destId="{0FD0C718-E79F-48E6-A1E9-8C8F87D25DA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FF0AC6A-FBD2-4ED0-B2A9-D8A5B119A75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1F610C9-31B0-46A1-97E1-E291D36716CE}">
      <dgm:prSet/>
      <dgm:spPr/>
      <dgm:t>
        <a:bodyPr/>
        <a:lstStyle/>
        <a:p>
          <a:r>
            <a:rPr lang="en-US" b="0" i="0" dirty="0"/>
            <a:t>Most system works best they are kept simple.</a:t>
          </a:r>
          <a:endParaRPr lang="en-US" dirty="0"/>
        </a:p>
      </dgm:t>
    </dgm:pt>
    <dgm:pt modelId="{754495FC-A593-4CCA-AAE9-DAD422246435}" type="parTrans" cxnId="{64B433C7-C379-4836-BDBB-37B1CC7AFEA3}">
      <dgm:prSet/>
      <dgm:spPr/>
      <dgm:t>
        <a:bodyPr/>
        <a:lstStyle/>
        <a:p>
          <a:endParaRPr lang="en-US"/>
        </a:p>
      </dgm:t>
    </dgm:pt>
    <dgm:pt modelId="{032A74F6-C299-432F-9290-796BBB669007}" type="sibTrans" cxnId="{64B433C7-C379-4836-BDBB-37B1CC7AFEA3}">
      <dgm:prSet/>
      <dgm:spPr/>
      <dgm:t>
        <a:bodyPr/>
        <a:lstStyle/>
        <a:p>
          <a:endParaRPr lang="en-US"/>
        </a:p>
      </dgm:t>
    </dgm:pt>
    <dgm:pt modelId="{9541A4F0-7439-4952-8F13-FBCB2F4AC5B7}">
      <dgm:prSet/>
      <dgm:spPr/>
      <dgm:t>
        <a:bodyPr/>
        <a:lstStyle/>
        <a:p>
          <a:r>
            <a:rPr lang="en-US" b="0" i="0" dirty="0"/>
            <a:t>Simplicity should be a key goal in design and unnecessary complexity should be avoided.</a:t>
          </a:r>
          <a:endParaRPr lang="en-US" dirty="0"/>
        </a:p>
      </dgm:t>
    </dgm:pt>
    <dgm:pt modelId="{0876813F-020F-41C0-BF3A-7602A8A6D424}" type="parTrans" cxnId="{7E54E808-5D06-4766-9EDB-306CD6030EF9}">
      <dgm:prSet/>
      <dgm:spPr/>
      <dgm:t>
        <a:bodyPr/>
        <a:lstStyle/>
        <a:p>
          <a:endParaRPr lang="en-US"/>
        </a:p>
      </dgm:t>
    </dgm:pt>
    <dgm:pt modelId="{01F25A1D-8A14-4F72-8996-122650FBB812}" type="sibTrans" cxnId="{7E54E808-5D06-4766-9EDB-306CD6030EF9}">
      <dgm:prSet/>
      <dgm:spPr/>
      <dgm:t>
        <a:bodyPr/>
        <a:lstStyle/>
        <a:p>
          <a:endParaRPr lang="en-US"/>
        </a:p>
      </dgm:t>
    </dgm:pt>
    <dgm:pt modelId="{58DF5077-1F16-4301-A40A-F6DDA7BCBA3D}" type="pres">
      <dgm:prSet presAssocID="{FFF0AC6A-FBD2-4ED0-B2A9-D8A5B119A752}" presName="hierChild1" presStyleCnt="0">
        <dgm:presLayoutVars>
          <dgm:chPref val="1"/>
          <dgm:dir/>
          <dgm:animOne val="branch"/>
          <dgm:animLvl val="lvl"/>
          <dgm:resizeHandles/>
        </dgm:presLayoutVars>
      </dgm:prSet>
      <dgm:spPr/>
    </dgm:pt>
    <dgm:pt modelId="{2E64AE8D-EA2A-46D1-A498-C7E90E632251}" type="pres">
      <dgm:prSet presAssocID="{F1F610C9-31B0-46A1-97E1-E291D36716CE}" presName="hierRoot1" presStyleCnt="0"/>
      <dgm:spPr/>
    </dgm:pt>
    <dgm:pt modelId="{81D1171E-AD0F-4B4C-A857-22F88595ADEF}" type="pres">
      <dgm:prSet presAssocID="{F1F610C9-31B0-46A1-97E1-E291D36716CE}" presName="composite" presStyleCnt="0"/>
      <dgm:spPr/>
    </dgm:pt>
    <dgm:pt modelId="{818AC647-76A9-4CA4-B4AA-4FF35A8771A8}" type="pres">
      <dgm:prSet presAssocID="{F1F610C9-31B0-46A1-97E1-E291D36716CE}" presName="background" presStyleLbl="node0" presStyleIdx="0" presStyleCnt="2"/>
      <dgm:spPr/>
    </dgm:pt>
    <dgm:pt modelId="{24F6C763-A9F5-44C6-AFDA-485B327F27EF}" type="pres">
      <dgm:prSet presAssocID="{F1F610C9-31B0-46A1-97E1-E291D36716CE}" presName="text" presStyleLbl="fgAcc0" presStyleIdx="0" presStyleCnt="2">
        <dgm:presLayoutVars>
          <dgm:chPref val="3"/>
        </dgm:presLayoutVars>
      </dgm:prSet>
      <dgm:spPr/>
    </dgm:pt>
    <dgm:pt modelId="{EA1D1696-8297-4122-A151-0AD610609725}" type="pres">
      <dgm:prSet presAssocID="{F1F610C9-31B0-46A1-97E1-E291D36716CE}" presName="hierChild2" presStyleCnt="0"/>
      <dgm:spPr/>
    </dgm:pt>
    <dgm:pt modelId="{0A0A2C9F-57EF-452B-9EBC-0A0942EA9FC1}" type="pres">
      <dgm:prSet presAssocID="{9541A4F0-7439-4952-8F13-FBCB2F4AC5B7}" presName="hierRoot1" presStyleCnt="0"/>
      <dgm:spPr/>
    </dgm:pt>
    <dgm:pt modelId="{FFEC0728-BB46-4A4F-815B-D2E17F945055}" type="pres">
      <dgm:prSet presAssocID="{9541A4F0-7439-4952-8F13-FBCB2F4AC5B7}" presName="composite" presStyleCnt="0"/>
      <dgm:spPr/>
    </dgm:pt>
    <dgm:pt modelId="{F451FE16-C61B-4B16-916D-BCEAEBA27BEF}" type="pres">
      <dgm:prSet presAssocID="{9541A4F0-7439-4952-8F13-FBCB2F4AC5B7}" presName="background" presStyleLbl="node0" presStyleIdx="1" presStyleCnt="2"/>
      <dgm:spPr/>
    </dgm:pt>
    <dgm:pt modelId="{F7ECAFDF-46D2-49E9-86C5-3A52F75BD8F0}" type="pres">
      <dgm:prSet presAssocID="{9541A4F0-7439-4952-8F13-FBCB2F4AC5B7}" presName="text" presStyleLbl="fgAcc0" presStyleIdx="1" presStyleCnt="2">
        <dgm:presLayoutVars>
          <dgm:chPref val="3"/>
        </dgm:presLayoutVars>
      </dgm:prSet>
      <dgm:spPr/>
    </dgm:pt>
    <dgm:pt modelId="{0FD0C718-E79F-48E6-A1E9-8C8F87D25DA7}" type="pres">
      <dgm:prSet presAssocID="{9541A4F0-7439-4952-8F13-FBCB2F4AC5B7}" presName="hierChild2" presStyleCnt="0"/>
      <dgm:spPr/>
    </dgm:pt>
  </dgm:ptLst>
  <dgm:cxnLst>
    <dgm:cxn modelId="{7E54E808-5D06-4766-9EDB-306CD6030EF9}" srcId="{FFF0AC6A-FBD2-4ED0-B2A9-D8A5B119A752}" destId="{9541A4F0-7439-4952-8F13-FBCB2F4AC5B7}" srcOrd="1" destOrd="0" parTransId="{0876813F-020F-41C0-BF3A-7602A8A6D424}" sibTransId="{01F25A1D-8A14-4F72-8996-122650FBB812}"/>
    <dgm:cxn modelId="{42A5C032-5DEE-4351-85C9-B2452F0804E4}" type="presOf" srcId="{F1F610C9-31B0-46A1-97E1-E291D36716CE}" destId="{24F6C763-A9F5-44C6-AFDA-485B327F27EF}" srcOrd="0" destOrd="0" presId="urn:microsoft.com/office/officeart/2005/8/layout/hierarchy1"/>
    <dgm:cxn modelId="{152BD29D-2136-4D99-95F5-BEFDE2381C3F}" type="presOf" srcId="{FFF0AC6A-FBD2-4ED0-B2A9-D8A5B119A752}" destId="{58DF5077-1F16-4301-A40A-F6DDA7BCBA3D}" srcOrd="0" destOrd="0" presId="urn:microsoft.com/office/officeart/2005/8/layout/hierarchy1"/>
    <dgm:cxn modelId="{C749FFC1-A7D6-4983-872E-61B13C657928}" type="presOf" srcId="{9541A4F0-7439-4952-8F13-FBCB2F4AC5B7}" destId="{F7ECAFDF-46D2-49E9-86C5-3A52F75BD8F0}" srcOrd="0" destOrd="0" presId="urn:microsoft.com/office/officeart/2005/8/layout/hierarchy1"/>
    <dgm:cxn modelId="{64B433C7-C379-4836-BDBB-37B1CC7AFEA3}" srcId="{FFF0AC6A-FBD2-4ED0-B2A9-D8A5B119A752}" destId="{F1F610C9-31B0-46A1-97E1-E291D36716CE}" srcOrd="0" destOrd="0" parTransId="{754495FC-A593-4CCA-AAE9-DAD422246435}" sibTransId="{032A74F6-C299-432F-9290-796BBB669007}"/>
    <dgm:cxn modelId="{B9431DAF-1DC1-4367-A81E-7BA1A136FCA6}" type="presParOf" srcId="{58DF5077-1F16-4301-A40A-F6DDA7BCBA3D}" destId="{2E64AE8D-EA2A-46D1-A498-C7E90E632251}" srcOrd="0" destOrd="0" presId="urn:microsoft.com/office/officeart/2005/8/layout/hierarchy1"/>
    <dgm:cxn modelId="{7FD7C1E3-5A3B-494F-A681-33F440C501E8}" type="presParOf" srcId="{2E64AE8D-EA2A-46D1-A498-C7E90E632251}" destId="{81D1171E-AD0F-4B4C-A857-22F88595ADEF}" srcOrd="0" destOrd="0" presId="urn:microsoft.com/office/officeart/2005/8/layout/hierarchy1"/>
    <dgm:cxn modelId="{4CC374A3-E0F9-4643-8AFC-AD0A4A02C9C8}" type="presParOf" srcId="{81D1171E-AD0F-4B4C-A857-22F88595ADEF}" destId="{818AC647-76A9-4CA4-B4AA-4FF35A8771A8}" srcOrd="0" destOrd="0" presId="urn:microsoft.com/office/officeart/2005/8/layout/hierarchy1"/>
    <dgm:cxn modelId="{B979DD0F-CFA9-4D7A-9E75-96A452A23C59}" type="presParOf" srcId="{81D1171E-AD0F-4B4C-A857-22F88595ADEF}" destId="{24F6C763-A9F5-44C6-AFDA-485B327F27EF}" srcOrd="1" destOrd="0" presId="urn:microsoft.com/office/officeart/2005/8/layout/hierarchy1"/>
    <dgm:cxn modelId="{78582410-175C-4D4B-AE81-244C73787E71}" type="presParOf" srcId="{2E64AE8D-EA2A-46D1-A498-C7E90E632251}" destId="{EA1D1696-8297-4122-A151-0AD610609725}" srcOrd="1" destOrd="0" presId="urn:microsoft.com/office/officeart/2005/8/layout/hierarchy1"/>
    <dgm:cxn modelId="{322ADAE5-9143-49CC-9310-CE1CBC828ED0}" type="presParOf" srcId="{58DF5077-1F16-4301-A40A-F6DDA7BCBA3D}" destId="{0A0A2C9F-57EF-452B-9EBC-0A0942EA9FC1}" srcOrd="1" destOrd="0" presId="urn:microsoft.com/office/officeart/2005/8/layout/hierarchy1"/>
    <dgm:cxn modelId="{DD4FB552-EA2A-47BF-83D7-A74E81664121}" type="presParOf" srcId="{0A0A2C9F-57EF-452B-9EBC-0A0942EA9FC1}" destId="{FFEC0728-BB46-4A4F-815B-D2E17F945055}" srcOrd="0" destOrd="0" presId="urn:microsoft.com/office/officeart/2005/8/layout/hierarchy1"/>
    <dgm:cxn modelId="{BA3E5D45-1D34-4E4E-B167-7D6C6EE6EB3C}" type="presParOf" srcId="{FFEC0728-BB46-4A4F-815B-D2E17F945055}" destId="{F451FE16-C61B-4B16-916D-BCEAEBA27BEF}" srcOrd="0" destOrd="0" presId="urn:microsoft.com/office/officeart/2005/8/layout/hierarchy1"/>
    <dgm:cxn modelId="{0ACE63F6-B4AE-42C3-8BEA-33CD7AE1298D}" type="presParOf" srcId="{FFEC0728-BB46-4A4F-815B-D2E17F945055}" destId="{F7ECAFDF-46D2-49E9-86C5-3A52F75BD8F0}" srcOrd="1" destOrd="0" presId="urn:microsoft.com/office/officeart/2005/8/layout/hierarchy1"/>
    <dgm:cxn modelId="{421B292C-3030-4AAA-B0B9-BDDADC4B6FEF}" type="presParOf" srcId="{0A0A2C9F-57EF-452B-9EBC-0A0942EA9FC1}" destId="{0FD0C718-E79F-48E6-A1E9-8C8F87D25DA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4EB4E5-72C9-492D-87A2-030C1601D37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18AE92-B2C0-47F9-818D-E1269A170757}">
      <dgm:prSet/>
      <dgm:spPr/>
      <dgm:t>
        <a:bodyPr/>
        <a:lstStyle/>
        <a:p>
          <a:pPr>
            <a:lnSpc>
              <a:spcPct val="100000"/>
            </a:lnSpc>
          </a:pPr>
          <a:r>
            <a:rPr lang="en-US" b="0" i="0" dirty="0">
              <a:solidFill>
                <a:schemeClr val="bg1"/>
              </a:solidFill>
            </a:rPr>
            <a:t>Patterns are common solutions to </a:t>
          </a:r>
          <a:r>
            <a:rPr lang="en-US" b="0" i="1" dirty="0">
              <a:solidFill>
                <a:schemeClr val="bg1"/>
              </a:solidFill>
            </a:rPr>
            <a:t>object-oriented programming problems</a:t>
          </a:r>
          <a:r>
            <a:rPr lang="en-US" b="0" i="1" dirty="0"/>
            <a:t>.</a:t>
          </a:r>
          <a:endParaRPr lang="en-US" dirty="0"/>
        </a:p>
      </dgm:t>
    </dgm:pt>
    <dgm:pt modelId="{0646B9FB-03B3-4C52-B70D-C13A1FA4172C}" type="parTrans" cxnId="{E257BB54-C260-4CD4-AE28-3616969DF8F2}">
      <dgm:prSet/>
      <dgm:spPr/>
      <dgm:t>
        <a:bodyPr/>
        <a:lstStyle/>
        <a:p>
          <a:endParaRPr lang="en-US"/>
        </a:p>
      </dgm:t>
    </dgm:pt>
    <dgm:pt modelId="{189A70B9-5EC8-4E6C-8F8A-4AC2035A05A1}" type="sibTrans" cxnId="{E257BB54-C260-4CD4-AE28-3616969DF8F2}">
      <dgm:prSet/>
      <dgm:spPr/>
      <dgm:t>
        <a:bodyPr/>
        <a:lstStyle/>
        <a:p>
          <a:endParaRPr lang="en-US"/>
        </a:p>
      </dgm:t>
    </dgm:pt>
    <dgm:pt modelId="{AEE5F5A0-BF4A-4D60-BE68-63B3860BD9F9}">
      <dgm:prSet/>
      <dgm:spPr/>
      <dgm:t>
        <a:bodyPr/>
        <a:lstStyle/>
        <a:p>
          <a:pPr>
            <a:lnSpc>
              <a:spcPct val="100000"/>
            </a:lnSpc>
          </a:pPr>
          <a:r>
            <a:rPr lang="en-US" b="0" i="0" dirty="0">
              <a:solidFill>
                <a:schemeClr val="bg1"/>
              </a:solidFill>
            </a:rPr>
            <a:t>Design Pattern is a general reusable solution to a commonly occurring problem within a given context in software design. Like: Singleton</a:t>
          </a:r>
          <a:endParaRPr lang="en-US" dirty="0">
            <a:solidFill>
              <a:schemeClr val="bg1"/>
            </a:solidFill>
          </a:endParaRPr>
        </a:p>
      </dgm:t>
    </dgm:pt>
    <dgm:pt modelId="{A91B6E31-9300-4B0F-AF70-8831435191FA}" type="parTrans" cxnId="{033DBD6C-5BAA-41DF-952D-B4AC0D6BFB17}">
      <dgm:prSet/>
      <dgm:spPr/>
      <dgm:t>
        <a:bodyPr/>
        <a:lstStyle/>
        <a:p>
          <a:endParaRPr lang="en-US"/>
        </a:p>
      </dgm:t>
    </dgm:pt>
    <dgm:pt modelId="{49DDAEE9-20F9-45BE-BE4D-CB8881004AB3}" type="sibTrans" cxnId="{033DBD6C-5BAA-41DF-952D-B4AC0D6BFB17}">
      <dgm:prSet/>
      <dgm:spPr/>
      <dgm:t>
        <a:bodyPr/>
        <a:lstStyle/>
        <a:p>
          <a:endParaRPr lang="en-US"/>
        </a:p>
      </dgm:t>
    </dgm:pt>
    <dgm:pt modelId="{2A67AAE1-259E-4ABA-99FD-210A6DA80C58}" type="pres">
      <dgm:prSet presAssocID="{3D4EB4E5-72C9-492D-87A2-030C1601D370}" presName="root" presStyleCnt="0">
        <dgm:presLayoutVars>
          <dgm:dir/>
          <dgm:resizeHandles val="exact"/>
        </dgm:presLayoutVars>
      </dgm:prSet>
      <dgm:spPr/>
    </dgm:pt>
    <dgm:pt modelId="{05F656C8-475E-41B4-8E93-7DD0258EC647}" type="pres">
      <dgm:prSet presAssocID="{D018AE92-B2C0-47F9-818D-E1269A170757}" presName="compNode" presStyleCnt="0"/>
      <dgm:spPr/>
    </dgm:pt>
    <dgm:pt modelId="{702CAC52-615D-4D9B-9FC0-860A856E3AA3}" type="pres">
      <dgm:prSet presAssocID="{D018AE92-B2C0-47F9-818D-E1269A170757}" presName="bgRect" presStyleLbl="bgShp" presStyleIdx="0" presStyleCnt="2"/>
      <dgm:spPr/>
    </dgm:pt>
    <dgm:pt modelId="{2079C8F3-3C69-43DB-B00E-9AB944643480}" type="pres">
      <dgm:prSet presAssocID="{D018AE92-B2C0-47F9-818D-E1269A1707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50550B66-E18D-443B-A4AE-FBF9E143E0CB}" type="pres">
      <dgm:prSet presAssocID="{D018AE92-B2C0-47F9-818D-E1269A170757}" presName="spaceRect" presStyleCnt="0"/>
      <dgm:spPr/>
    </dgm:pt>
    <dgm:pt modelId="{D8D9D8B6-7C29-43C1-AC82-6DEE1E345908}" type="pres">
      <dgm:prSet presAssocID="{D018AE92-B2C0-47F9-818D-E1269A170757}" presName="parTx" presStyleLbl="revTx" presStyleIdx="0" presStyleCnt="2">
        <dgm:presLayoutVars>
          <dgm:chMax val="0"/>
          <dgm:chPref val="0"/>
        </dgm:presLayoutVars>
      </dgm:prSet>
      <dgm:spPr/>
    </dgm:pt>
    <dgm:pt modelId="{54FBAFCD-8CA4-4204-8C9F-21627D898A18}" type="pres">
      <dgm:prSet presAssocID="{189A70B9-5EC8-4E6C-8F8A-4AC2035A05A1}" presName="sibTrans" presStyleCnt="0"/>
      <dgm:spPr/>
    </dgm:pt>
    <dgm:pt modelId="{BA99CE1F-514B-49EB-9410-37A731F3B9BF}" type="pres">
      <dgm:prSet presAssocID="{AEE5F5A0-BF4A-4D60-BE68-63B3860BD9F9}" presName="compNode" presStyleCnt="0"/>
      <dgm:spPr/>
    </dgm:pt>
    <dgm:pt modelId="{7EB61ADD-CD87-4FD9-87F6-1C7C431B3134}" type="pres">
      <dgm:prSet presAssocID="{AEE5F5A0-BF4A-4D60-BE68-63B3860BD9F9}" presName="bgRect" presStyleLbl="bgShp" presStyleIdx="1" presStyleCnt="2"/>
      <dgm:spPr/>
    </dgm:pt>
    <dgm:pt modelId="{B7D6BC7E-A450-40E9-9E66-D718C81450B5}" type="pres">
      <dgm:prSet presAssocID="{AEE5F5A0-BF4A-4D60-BE68-63B3860BD9F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F6E2BB00-78FB-4B6A-807E-9DF7A0CFB613}" type="pres">
      <dgm:prSet presAssocID="{AEE5F5A0-BF4A-4D60-BE68-63B3860BD9F9}" presName="spaceRect" presStyleCnt="0"/>
      <dgm:spPr/>
    </dgm:pt>
    <dgm:pt modelId="{88AC98D6-4E23-4623-8555-16284E93A871}" type="pres">
      <dgm:prSet presAssocID="{AEE5F5A0-BF4A-4D60-BE68-63B3860BD9F9}" presName="parTx" presStyleLbl="revTx" presStyleIdx="1" presStyleCnt="2">
        <dgm:presLayoutVars>
          <dgm:chMax val="0"/>
          <dgm:chPref val="0"/>
        </dgm:presLayoutVars>
      </dgm:prSet>
      <dgm:spPr/>
    </dgm:pt>
  </dgm:ptLst>
  <dgm:cxnLst>
    <dgm:cxn modelId="{5B078769-A15C-4BF0-87A7-C16AD0085B80}" type="presOf" srcId="{AEE5F5A0-BF4A-4D60-BE68-63B3860BD9F9}" destId="{88AC98D6-4E23-4623-8555-16284E93A871}" srcOrd="0" destOrd="0" presId="urn:microsoft.com/office/officeart/2018/2/layout/IconVerticalSolidList"/>
    <dgm:cxn modelId="{033DBD6C-5BAA-41DF-952D-B4AC0D6BFB17}" srcId="{3D4EB4E5-72C9-492D-87A2-030C1601D370}" destId="{AEE5F5A0-BF4A-4D60-BE68-63B3860BD9F9}" srcOrd="1" destOrd="0" parTransId="{A91B6E31-9300-4B0F-AF70-8831435191FA}" sibTransId="{49DDAEE9-20F9-45BE-BE4D-CB8881004AB3}"/>
    <dgm:cxn modelId="{E257BB54-C260-4CD4-AE28-3616969DF8F2}" srcId="{3D4EB4E5-72C9-492D-87A2-030C1601D370}" destId="{D018AE92-B2C0-47F9-818D-E1269A170757}" srcOrd="0" destOrd="0" parTransId="{0646B9FB-03B3-4C52-B70D-C13A1FA4172C}" sibTransId="{189A70B9-5EC8-4E6C-8F8A-4AC2035A05A1}"/>
    <dgm:cxn modelId="{5F4BA855-85A5-43C8-A012-B8A2783FE42E}" type="presOf" srcId="{D018AE92-B2C0-47F9-818D-E1269A170757}" destId="{D8D9D8B6-7C29-43C1-AC82-6DEE1E345908}" srcOrd="0" destOrd="0" presId="urn:microsoft.com/office/officeart/2018/2/layout/IconVerticalSolidList"/>
    <dgm:cxn modelId="{2394048D-4F40-4E90-A093-B5E49075E712}" type="presOf" srcId="{3D4EB4E5-72C9-492D-87A2-030C1601D370}" destId="{2A67AAE1-259E-4ABA-99FD-210A6DA80C58}" srcOrd="0" destOrd="0" presId="urn:microsoft.com/office/officeart/2018/2/layout/IconVerticalSolidList"/>
    <dgm:cxn modelId="{45209860-CD9C-4011-9B74-CDF34B7CCEB2}" type="presParOf" srcId="{2A67AAE1-259E-4ABA-99FD-210A6DA80C58}" destId="{05F656C8-475E-41B4-8E93-7DD0258EC647}" srcOrd="0" destOrd="0" presId="urn:microsoft.com/office/officeart/2018/2/layout/IconVerticalSolidList"/>
    <dgm:cxn modelId="{E4E7DDE5-231C-480C-8904-2DBFABC78DCB}" type="presParOf" srcId="{05F656C8-475E-41B4-8E93-7DD0258EC647}" destId="{702CAC52-615D-4D9B-9FC0-860A856E3AA3}" srcOrd="0" destOrd="0" presId="urn:microsoft.com/office/officeart/2018/2/layout/IconVerticalSolidList"/>
    <dgm:cxn modelId="{878FFC7A-9866-47A9-A068-BEAF9355D76B}" type="presParOf" srcId="{05F656C8-475E-41B4-8E93-7DD0258EC647}" destId="{2079C8F3-3C69-43DB-B00E-9AB944643480}" srcOrd="1" destOrd="0" presId="urn:microsoft.com/office/officeart/2018/2/layout/IconVerticalSolidList"/>
    <dgm:cxn modelId="{52954867-1CAF-42AE-BF8D-08F74BA43FD0}" type="presParOf" srcId="{05F656C8-475E-41B4-8E93-7DD0258EC647}" destId="{50550B66-E18D-443B-A4AE-FBF9E143E0CB}" srcOrd="2" destOrd="0" presId="urn:microsoft.com/office/officeart/2018/2/layout/IconVerticalSolidList"/>
    <dgm:cxn modelId="{2647222F-6E10-4664-8979-92BB7193DD52}" type="presParOf" srcId="{05F656C8-475E-41B4-8E93-7DD0258EC647}" destId="{D8D9D8B6-7C29-43C1-AC82-6DEE1E345908}" srcOrd="3" destOrd="0" presId="urn:microsoft.com/office/officeart/2018/2/layout/IconVerticalSolidList"/>
    <dgm:cxn modelId="{29D11645-34C0-4FDD-B231-D24A7AF23CC7}" type="presParOf" srcId="{2A67AAE1-259E-4ABA-99FD-210A6DA80C58}" destId="{54FBAFCD-8CA4-4204-8C9F-21627D898A18}" srcOrd="1" destOrd="0" presId="urn:microsoft.com/office/officeart/2018/2/layout/IconVerticalSolidList"/>
    <dgm:cxn modelId="{D3A7CA03-737F-4A1C-BDDE-455727A11E17}" type="presParOf" srcId="{2A67AAE1-259E-4ABA-99FD-210A6DA80C58}" destId="{BA99CE1F-514B-49EB-9410-37A731F3B9BF}" srcOrd="2" destOrd="0" presId="urn:microsoft.com/office/officeart/2018/2/layout/IconVerticalSolidList"/>
    <dgm:cxn modelId="{7B3C7EA8-EFE0-48D8-9B3E-0A990E9F028B}" type="presParOf" srcId="{BA99CE1F-514B-49EB-9410-37A731F3B9BF}" destId="{7EB61ADD-CD87-4FD9-87F6-1C7C431B3134}" srcOrd="0" destOrd="0" presId="urn:microsoft.com/office/officeart/2018/2/layout/IconVerticalSolidList"/>
    <dgm:cxn modelId="{A7B3ACA9-6D69-4D90-BCC6-F4AD05E28BE8}" type="presParOf" srcId="{BA99CE1F-514B-49EB-9410-37A731F3B9BF}" destId="{B7D6BC7E-A450-40E9-9E66-D718C81450B5}" srcOrd="1" destOrd="0" presId="urn:microsoft.com/office/officeart/2018/2/layout/IconVerticalSolidList"/>
    <dgm:cxn modelId="{ED375334-9058-4AB3-B42F-CAE4967DEE68}" type="presParOf" srcId="{BA99CE1F-514B-49EB-9410-37A731F3B9BF}" destId="{F6E2BB00-78FB-4B6A-807E-9DF7A0CFB613}" srcOrd="2" destOrd="0" presId="urn:microsoft.com/office/officeart/2018/2/layout/IconVerticalSolidList"/>
    <dgm:cxn modelId="{A2885952-C810-48D6-BF66-05DF1254CE60}" type="presParOf" srcId="{BA99CE1F-514B-49EB-9410-37A731F3B9BF}" destId="{88AC98D6-4E23-4623-8555-16284E93A871}"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688070-C497-4BF9-A42B-679411EC162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C65786E6-08FC-4188-A51A-24D9BD3DF4F3}">
      <dgm:prSet/>
      <dgm:spPr/>
      <dgm:t>
        <a:bodyPr/>
        <a:lstStyle/>
        <a:p>
          <a:r>
            <a:rPr lang="en-US" b="0" i="0"/>
            <a:t>Class should have only a single reason to change throughout its lifetime. </a:t>
          </a:r>
          <a:endParaRPr lang="en-US"/>
        </a:p>
      </dgm:t>
    </dgm:pt>
    <dgm:pt modelId="{7BF76F7F-144D-48E0-8E06-8A5A1EEDAA7C}" type="parTrans" cxnId="{DA287F87-0031-430C-819D-95D249D3CE37}">
      <dgm:prSet/>
      <dgm:spPr/>
      <dgm:t>
        <a:bodyPr/>
        <a:lstStyle/>
        <a:p>
          <a:endParaRPr lang="en-US"/>
        </a:p>
      </dgm:t>
    </dgm:pt>
    <dgm:pt modelId="{1BB9CA34-EF80-4B7F-8C68-D1E03E43AEBB}" type="sibTrans" cxnId="{DA287F87-0031-430C-819D-95D249D3CE37}">
      <dgm:prSet/>
      <dgm:spPr/>
      <dgm:t>
        <a:bodyPr/>
        <a:lstStyle/>
        <a:p>
          <a:endParaRPr lang="en-US"/>
        </a:p>
      </dgm:t>
    </dgm:pt>
    <dgm:pt modelId="{6415F60E-2BBD-4E10-9D6D-EC7774CD9AC0}">
      <dgm:prSet/>
      <dgm:spPr/>
      <dgm:t>
        <a:bodyPr/>
        <a:lstStyle/>
        <a:p>
          <a:r>
            <a:rPr lang="en-US" b="0" i="0"/>
            <a:t>This principle ensures that a class exists only for a single reason but can have multiple methods to carry out distinct functions.</a:t>
          </a:r>
          <a:endParaRPr lang="en-US"/>
        </a:p>
      </dgm:t>
    </dgm:pt>
    <dgm:pt modelId="{C90393DC-AC56-4CD0-AC81-FD8481F49BEA}" type="parTrans" cxnId="{D4E11ED3-848D-43C2-99E3-9EF913078072}">
      <dgm:prSet/>
      <dgm:spPr/>
      <dgm:t>
        <a:bodyPr/>
        <a:lstStyle/>
        <a:p>
          <a:endParaRPr lang="en-US"/>
        </a:p>
      </dgm:t>
    </dgm:pt>
    <dgm:pt modelId="{578365F6-AE49-4FD1-AD16-91E6FBFF4435}" type="sibTrans" cxnId="{D4E11ED3-848D-43C2-99E3-9EF913078072}">
      <dgm:prSet/>
      <dgm:spPr/>
      <dgm:t>
        <a:bodyPr/>
        <a:lstStyle/>
        <a:p>
          <a:endParaRPr lang="en-US"/>
        </a:p>
      </dgm:t>
    </dgm:pt>
    <dgm:pt modelId="{D4974042-FD31-40B5-B013-D494661438F1}" type="pres">
      <dgm:prSet presAssocID="{A6688070-C497-4BF9-A42B-679411EC1623}" presName="hierChild1" presStyleCnt="0">
        <dgm:presLayoutVars>
          <dgm:chPref val="1"/>
          <dgm:dir/>
          <dgm:animOne val="branch"/>
          <dgm:animLvl val="lvl"/>
          <dgm:resizeHandles/>
        </dgm:presLayoutVars>
      </dgm:prSet>
      <dgm:spPr/>
    </dgm:pt>
    <dgm:pt modelId="{4B8441A8-0178-4CDA-9B42-55D8DD324AD1}" type="pres">
      <dgm:prSet presAssocID="{C65786E6-08FC-4188-A51A-24D9BD3DF4F3}" presName="hierRoot1" presStyleCnt="0"/>
      <dgm:spPr/>
    </dgm:pt>
    <dgm:pt modelId="{179FA999-ADBE-4464-9DE3-EDF2DEDAFC7D}" type="pres">
      <dgm:prSet presAssocID="{C65786E6-08FC-4188-A51A-24D9BD3DF4F3}" presName="composite" presStyleCnt="0"/>
      <dgm:spPr/>
    </dgm:pt>
    <dgm:pt modelId="{458EED36-610D-4A83-878F-38F047733735}" type="pres">
      <dgm:prSet presAssocID="{C65786E6-08FC-4188-A51A-24D9BD3DF4F3}" presName="background" presStyleLbl="node0" presStyleIdx="0" presStyleCnt="2"/>
      <dgm:spPr/>
    </dgm:pt>
    <dgm:pt modelId="{B4117EAB-6A7A-4C52-86FE-F5B6BEB8FCCA}" type="pres">
      <dgm:prSet presAssocID="{C65786E6-08FC-4188-A51A-24D9BD3DF4F3}" presName="text" presStyleLbl="fgAcc0" presStyleIdx="0" presStyleCnt="2">
        <dgm:presLayoutVars>
          <dgm:chPref val="3"/>
        </dgm:presLayoutVars>
      </dgm:prSet>
      <dgm:spPr/>
    </dgm:pt>
    <dgm:pt modelId="{AEABCC4F-42C9-4B82-AECF-246D7CAEDD01}" type="pres">
      <dgm:prSet presAssocID="{C65786E6-08FC-4188-A51A-24D9BD3DF4F3}" presName="hierChild2" presStyleCnt="0"/>
      <dgm:spPr/>
    </dgm:pt>
    <dgm:pt modelId="{DF69FB10-60E4-4446-91AF-1DC6C9F5194B}" type="pres">
      <dgm:prSet presAssocID="{6415F60E-2BBD-4E10-9D6D-EC7774CD9AC0}" presName="hierRoot1" presStyleCnt="0"/>
      <dgm:spPr/>
    </dgm:pt>
    <dgm:pt modelId="{13FBD899-BDCB-459E-AE0F-B2A8D83F7F68}" type="pres">
      <dgm:prSet presAssocID="{6415F60E-2BBD-4E10-9D6D-EC7774CD9AC0}" presName="composite" presStyleCnt="0"/>
      <dgm:spPr/>
    </dgm:pt>
    <dgm:pt modelId="{8741397F-F0C9-4361-A08F-5673C70569B7}" type="pres">
      <dgm:prSet presAssocID="{6415F60E-2BBD-4E10-9D6D-EC7774CD9AC0}" presName="background" presStyleLbl="node0" presStyleIdx="1" presStyleCnt="2"/>
      <dgm:spPr/>
    </dgm:pt>
    <dgm:pt modelId="{1B0B003A-BB35-43CA-8040-73A9E49DBC9F}" type="pres">
      <dgm:prSet presAssocID="{6415F60E-2BBD-4E10-9D6D-EC7774CD9AC0}" presName="text" presStyleLbl="fgAcc0" presStyleIdx="1" presStyleCnt="2">
        <dgm:presLayoutVars>
          <dgm:chPref val="3"/>
        </dgm:presLayoutVars>
      </dgm:prSet>
      <dgm:spPr/>
    </dgm:pt>
    <dgm:pt modelId="{B3B3F0FC-5CD3-479A-80E3-970F3D407C51}" type="pres">
      <dgm:prSet presAssocID="{6415F60E-2BBD-4E10-9D6D-EC7774CD9AC0}" presName="hierChild2" presStyleCnt="0"/>
      <dgm:spPr/>
    </dgm:pt>
  </dgm:ptLst>
  <dgm:cxnLst>
    <dgm:cxn modelId="{43451734-2328-4D16-ABCF-803C037F900D}" type="presOf" srcId="{A6688070-C497-4BF9-A42B-679411EC1623}" destId="{D4974042-FD31-40B5-B013-D494661438F1}" srcOrd="0" destOrd="0" presId="urn:microsoft.com/office/officeart/2005/8/layout/hierarchy1"/>
    <dgm:cxn modelId="{91C09B4E-F3D4-4BDE-A60C-67D883B316F0}" type="presOf" srcId="{C65786E6-08FC-4188-A51A-24D9BD3DF4F3}" destId="{B4117EAB-6A7A-4C52-86FE-F5B6BEB8FCCA}" srcOrd="0" destOrd="0" presId="urn:microsoft.com/office/officeart/2005/8/layout/hierarchy1"/>
    <dgm:cxn modelId="{DA287F87-0031-430C-819D-95D249D3CE37}" srcId="{A6688070-C497-4BF9-A42B-679411EC1623}" destId="{C65786E6-08FC-4188-A51A-24D9BD3DF4F3}" srcOrd="0" destOrd="0" parTransId="{7BF76F7F-144D-48E0-8E06-8A5A1EEDAA7C}" sibTransId="{1BB9CA34-EF80-4B7F-8C68-D1E03E43AEBB}"/>
    <dgm:cxn modelId="{265426B0-F689-4467-A6FA-9E21FF4BC9F6}" type="presOf" srcId="{6415F60E-2BBD-4E10-9D6D-EC7774CD9AC0}" destId="{1B0B003A-BB35-43CA-8040-73A9E49DBC9F}" srcOrd="0" destOrd="0" presId="urn:microsoft.com/office/officeart/2005/8/layout/hierarchy1"/>
    <dgm:cxn modelId="{D4E11ED3-848D-43C2-99E3-9EF913078072}" srcId="{A6688070-C497-4BF9-A42B-679411EC1623}" destId="{6415F60E-2BBD-4E10-9D6D-EC7774CD9AC0}" srcOrd="1" destOrd="0" parTransId="{C90393DC-AC56-4CD0-AC81-FD8481F49BEA}" sibTransId="{578365F6-AE49-4FD1-AD16-91E6FBFF4435}"/>
    <dgm:cxn modelId="{8DF8B030-D36B-4B5F-8240-1789C5170041}" type="presParOf" srcId="{D4974042-FD31-40B5-B013-D494661438F1}" destId="{4B8441A8-0178-4CDA-9B42-55D8DD324AD1}" srcOrd="0" destOrd="0" presId="urn:microsoft.com/office/officeart/2005/8/layout/hierarchy1"/>
    <dgm:cxn modelId="{454204C6-7560-42B1-BB81-D2F651EAA708}" type="presParOf" srcId="{4B8441A8-0178-4CDA-9B42-55D8DD324AD1}" destId="{179FA999-ADBE-4464-9DE3-EDF2DEDAFC7D}" srcOrd="0" destOrd="0" presId="urn:microsoft.com/office/officeart/2005/8/layout/hierarchy1"/>
    <dgm:cxn modelId="{67B869A6-A717-4705-8602-B0120F8C9F74}" type="presParOf" srcId="{179FA999-ADBE-4464-9DE3-EDF2DEDAFC7D}" destId="{458EED36-610D-4A83-878F-38F047733735}" srcOrd="0" destOrd="0" presId="urn:microsoft.com/office/officeart/2005/8/layout/hierarchy1"/>
    <dgm:cxn modelId="{E8787845-DD7F-483F-B8C8-46C2DDA60E24}" type="presParOf" srcId="{179FA999-ADBE-4464-9DE3-EDF2DEDAFC7D}" destId="{B4117EAB-6A7A-4C52-86FE-F5B6BEB8FCCA}" srcOrd="1" destOrd="0" presId="urn:microsoft.com/office/officeart/2005/8/layout/hierarchy1"/>
    <dgm:cxn modelId="{005583C3-9B42-4F2F-81C0-78E44D5795B9}" type="presParOf" srcId="{4B8441A8-0178-4CDA-9B42-55D8DD324AD1}" destId="{AEABCC4F-42C9-4B82-AECF-246D7CAEDD01}" srcOrd="1" destOrd="0" presId="urn:microsoft.com/office/officeart/2005/8/layout/hierarchy1"/>
    <dgm:cxn modelId="{5CD26A56-7E69-4A54-9432-51128C47E017}" type="presParOf" srcId="{D4974042-FD31-40B5-B013-D494661438F1}" destId="{DF69FB10-60E4-4446-91AF-1DC6C9F5194B}" srcOrd="1" destOrd="0" presId="urn:microsoft.com/office/officeart/2005/8/layout/hierarchy1"/>
    <dgm:cxn modelId="{0BCC1EAD-DA13-4680-834A-993F295FB629}" type="presParOf" srcId="{DF69FB10-60E4-4446-91AF-1DC6C9F5194B}" destId="{13FBD899-BDCB-459E-AE0F-B2A8D83F7F68}" srcOrd="0" destOrd="0" presId="urn:microsoft.com/office/officeart/2005/8/layout/hierarchy1"/>
    <dgm:cxn modelId="{305FA8B6-2A30-433A-88CE-5ED73B3152EC}" type="presParOf" srcId="{13FBD899-BDCB-459E-AE0F-B2A8D83F7F68}" destId="{8741397F-F0C9-4361-A08F-5673C70569B7}" srcOrd="0" destOrd="0" presId="urn:microsoft.com/office/officeart/2005/8/layout/hierarchy1"/>
    <dgm:cxn modelId="{1FF298C3-E8F9-4812-AAB7-9FFDAE2E12D3}" type="presParOf" srcId="{13FBD899-BDCB-459E-AE0F-B2A8D83F7F68}" destId="{1B0B003A-BB35-43CA-8040-73A9E49DBC9F}" srcOrd="1" destOrd="0" presId="urn:microsoft.com/office/officeart/2005/8/layout/hierarchy1"/>
    <dgm:cxn modelId="{66711C50-1675-4375-861E-9FC8FC7AE9E1}" type="presParOf" srcId="{DF69FB10-60E4-4446-91AF-1DC6C9F5194B}" destId="{B3B3F0FC-5CD3-479A-80E3-970F3D407C5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EE97D3-ABDF-41A7-9A2F-FAF7109CBF8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38B60097-1999-4E73-82C9-39D78CEEB0A3}">
      <dgm:prSet/>
      <dgm:spPr/>
      <dgm:t>
        <a:bodyPr/>
        <a:lstStyle/>
        <a:p>
          <a:r>
            <a:rPr lang="en-US"/>
            <a:t>Cohesion</a:t>
          </a:r>
        </a:p>
      </dgm:t>
    </dgm:pt>
    <dgm:pt modelId="{CE8BCA70-3765-4D4D-99DD-8B84C3D550F3}" type="parTrans" cxnId="{B81AB117-1F50-4385-951D-FD496D300470}">
      <dgm:prSet/>
      <dgm:spPr/>
      <dgm:t>
        <a:bodyPr/>
        <a:lstStyle/>
        <a:p>
          <a:endParaRPr lang="en-US"/>
        </a:p>
      </dgm:t>
    </dgm:pt>
    <dgm:pt modelId="{56A5984D-FCDD-4779-8DCA-F5BDC764394B}" type="sibTrans" cxnId="{B81AB117-1F50-4385-951D-FD496D300470}">
      <dgm:prSet/>
      <dgm:spPr/>
      <dgm:t>
        <a:bodyPr/>
        <a:lstStyle/>
        <a:p>
          <a:endParaRPr lang="en-US"/>
        </a:p>
      </dgm:t>
    </dgm:pt>
    <dgm:pt modelId="{9B151E2A-CADA-40D6-BABE-FE6A7A069282}">
      <dgm:prSet/>
      <dgm:spPr/>
      <dgm:t>
        <a:bodyPr/>
        <a:lstStyle/>
        <a:p>
          <a:r>
            <a:rPr lang="en-US"/>
            <a:t>Relation of responsibilities</a:t>
          </a:r>
        </a:p>
      </dgm:t>
    </dgm:pt>
    <dgm:pt modelId="{9DD4D16C-6825-4A89-BE75-2E9FB5107CBD}" type="parTrans" cxnId="{52DD9F54-4594-4F0F-A58C-FEEC022DEAC3}">
      <dgm:prSet/>
      <dgm:spPr/>
      <dgm:t>
        <a:bodyPr/>
        <a:lstStyle/>
        <a:p>
          <a:endParaRPr lang="en-US"/>
        </a:p>
      </dgm:t>
    </dgm:pt>
    <dgm:pt modelId="{7664F4E1-4676-468D-9899-5808010BEBAF}" type="sibTrans" cxnId="{52DD9F54-4594-4F0F-A58C-FEEC022DEAC3}">
      <dgm:prSet/>
      <dgm:spPr/>
      <dgm:t>
        <a:bodyPr/>
        <a:lstStyle/>
        <a:p>
          <a:endParaRPr lang="en-US"/>
        </a:p>
      </dgm:t>
    </dgm:pt>
    <dgm:pt modelId="{CAC5DA6A-0068-4CA1-BE53-B28E28BCB410}">
      <dgm:prSet/>
      <dgm:spPr/>
      <dgm:t>
        <a:bodyPr/>
        <a:lstStyle/>
        <a:p>
          <a:r>
            <a:rPr lang="en-US"/>
            <a:t>Focused on one task</a:t>
          </a:r>
        </a:p>
      </dgm:t>
    </dgm:pt>
    <dgm:pt modelId="{62AD8AB0-B2EF-444C-82F8-5FF699CCDDA9}" type="parTrans" cxnId="{5C5268F5-0180-4311-AC5D-135BE981F4A6}">
      <dgm:prSet/>
      <dgm:spPr/>
      <dgm:t>
        <a:bodyPr/>
        <a:lstStyle/>
        <a:p>
          <a:endParaRPr lang="en-US"/>
        </a:p>
      </dgm:t>
    </dgm:pt>
    <dgm:pt modelId="{CDD269F3-F575-4D15-A1FE-C190CBBFFE58}" type="sibTrans" cxnId="{5C5268F5-0180-4311-AC5D-135BE981F4A6}">
      <dgm:prSet/>
      <dgm:spPr/>
      <dgm:t>
        <a:bodyPr/>
        <a:lstStyle/>
        <a:p>
          <a:endParaRPr lang="en-US"/>
        </a:p>
      </dgm:t>
    </dgm:pt>
    <dgm:pt modelId="{589EBF4A-8A98-45B3-B545-84785936697D}">
      <dgm:prSet/>
      <dgm:spPr/>
      <dgm:t>
        <a:bodyPr/>
        <a:lstStyle/>
        <a:p>
          <a:r>
            <a:rPr lang="en-US"/>
            <a:t>Coupling</a:t>
          </a:r>
        </a:p>
      </dgm:t>
    </dgm:pt>
    <dgm:pt modelId="{1FBCEFEC-3D57-491C-9189-5BD3988C9168}" type="parTrans" cxnId="{B2EB9976-66EF-4C0A-9A63-01CB3AD6D360}">
      <dgm:prSet/>
      <dgm:spPr/>
      <dgm:t>
        <a:bodyPr/>
        <a:lstStyle/>
        <a:p>
          <a:endParaRPr lang="en-US"/>
        </a:p>
      </dgm:t>
    </dgm:pt>
    <dgm:pt modelId="{00D47C1B-6A13-4CA6-A40C-2B2711DEC130}" type="sibTrans" cxnId="{B2EB9976-66EF-4C0A-9A63-01CB3AD6D360}">
      <dgm:prSet/>
      <dgm:spPr/>
      <dgm:t>
        <a:bodyPr/>
        <a:lstStyle/>
        <a:p>
          <a:endParaRPr lang="en-US"/>
        </a:p>
      </dgm:t>
    </dgm:pt>
    <dgm:pt modelId="{F9935D3C-EF76-42D8-9117-F405AD6E35D9}">
      <dgm:prSet/>
      <dgm:spPr/>
      <dgm:t>
        <a:bodyPr/>
        <a:lstStyle/>
        <a:p>
          <a:r>
            <a:rPr lang="en-US"/>
            <a:t>Dependency on other modules</a:t>
          </a:r>
        </a:p>
      </dgm:t>
    </dgm:pt>
    <dgm:pt modelId="{B1E880ED-3589-4168-8976-DD79C28F8799}" type="parTrans" cxnId="{8A7203D5-D9AB-461D-BBD8-BADB596378F2}">
      <dgm:prSet/>
      <dgm:spPr/>
      <dgm:t>
        <a:bodyPr/>
        <a:lstStyle/>
        <a:p>
          <a:endParaRPr lang="en-US"/>
        </a:p>
      </dgm:t>
    </dgm:pt>
    <dgm:pt modelId="{9412578B-FF34-4F47-9DDC-CDFD7114EA89}" type="sibTrans" cxnId="{8A7203D5-D9AB-461D-BBD8-BADB596378F2}">
      <dgm:prSet/>
      <dgm:spPr/>
      <dgm:t>
        <a:bodyPr/>
        <a:lstStyle/>
        <a:p>
          <a:endParaRPr lang="en-US"/>
        </a:p>
      </dgm:t>
    </dgm:pt>
    <dgm:pt modelId="{CB0A36D7-0013-44EB-85A2-293AD004951C}">
      <dgm:prSet/>
      <dgm:spPr/>
      <dgm:t>
        <a:bodyPr/>
        <a:lstStyle/>
        <a:p>
          <a:r>
            <a:rPr lang="en-US"/>
            <a:t>Relationship between modules</a:t>
          </a:r>
        </a:p>
      </dgm:t>
    </dgm:pt>
    <dgm:pt modelId="{ED9BFC8A-F7BC-49C5-95F2-8BAA44CA8A1D}" type="parTrans" cxnId="{F3F10824-5B31-4571-805E-9B3A9633C532}">
      <dgm:prSet/>
      <dgm:spPr/>
      <dgm:t>
        <a:bodyPr/>
        <a:lstStyle/>
        <a:p>
          <a:endParaRPr lang="en-US"/>
        </a:p>
      </dgm:t>
    </dgm:pt>
    <dgm:pt modelId="{961D44E3-87C5-4768-B96D-32AD3DEC18D5}" type="sibTrans" cxnId="{F3F10824-5B31-4571-805E-9B3A9633C532}">
      <dgm:prSet/>
      <dgm:spPr/>
      <dgm:t>
        <a:bodyPr/>
        <a:lstStyle/>
        <a:p>
          <a:endParaRPr lang="en-US"/>
        </a:p>
      </dgm:t>
    </dgm:pt>
    <dgm:pt modelId="{69B86768-E336-4533-85FC-5907648070AD}">
      <dgm:prSet/>
      <dgm:spPr/>
      <dgm:t>
        <a:bodyPr/>
        <a:lstStyle/>
        <a:p>
          <a:r>
            <a:rPr lang="en-US"/>
            <a:t>Ideal – low coupling/string cohesion</a:t>
          </a:r>
        </a:p>
      </dgm:t>
    </dgm:pt>
    <dgm:pt modelId="{1E90786D-89C5-4F58-9354-E5AC23C3EBA1}" type="parTrans" cxnId="{2CBE803B-BF16-4EB1-A195-F387B387AAFE}">
      <dgm:prSet/>
      <dgm:spPr/>
      <dgm:t>
        <a:bodyPr/>
        <a:lstStyle/>
        <a:p>
          <a:endParaRPr lang="en-US"/>
        </a:p>
      </dgm:t>
    </dgm:pt>
    <dgm:pt modelId="{B20AC11D-59B2-434C-ACE9-408E5C49B7B9}" type="sibTrans" cxnId="{2CBE803B-BF16-4EB1-A195-F387B387AAFE}">
      <dgm:prSet/>
      <dgm:spPr/>
      <dgm:t>
        <a:bodyPr/>
        <a:lstStyle/>
        <a:p>
          <a:endParaRPr lang="en-US"/>
        </a:p>
      </dgm:t>
    </dgm:pt>
    <dgm:pt modelId="{0CB79577-32C0-447B-BFB4-54ADDC9353F7}" type="pres">
      <dgm:prSet presAssocID="{ACEE97D3-ABDF-41A7-9A2F-FAF7109CBF82}" presName="linear" presStyleCnt="0">
        <dgm:presLayoutVars>
          <dgm:dir/>
          <dgm:animLvl val="lvl"/>
          <dgm:resizeHandles val="exact"/>
        </dgm:presLayoutVars>
      </dgm:prSet>
      <dgm:spPr/>
    </dgm:pt>
    <dgm:pt modelId="{CAB7C0A6-C281-4B46-9D3E-328889669B10}" type="pres">
      <dgm:prSet presAssocID="{38B60097-1999-4E73-82C9-39D78CEEB0A3}" presName="parentLin" presStyleCnt="0"/>
      <dgm:spPr/>
    </dgm:pt>
    <dgm:pt modelId="{2EE2BDE1-474B-4589-A8B5-467BDBACBFD3}" type="pres">
      <dgm:prSet presAssocID="{38B60097-1999-4E73-82C9-39D78CEEB0A3}" presName="parentLeftMargin" presStyleLbl="node1" presStyleIdx="0" presStyleCnt="3"/>
      <dgm:spPr/>
    </dgm:pt>
    <dgm:pt modelId="{77ED8C00-A85D-4487-B95B-429F70FE78C8}" type="pres">
      <dgm:prSet presAssocID="{38B60097-1999-4E73-82C9-39D78CEEB0A3}" presName="parentText" presStyleLbl="node1" presStyleIdx="0" presStyleCnt="3">
        <dgm:presLayoutVars>
          <dgm:chMax val="0"/>
          <dgm:bulletEnabled val="1"/>
        </dgm:presLayoutVars>
      </dgm:prSet>
      <dgm:spPr/>
    </dgm:pt>
    <dgm:pt modelId="{52A92457-B68E-4FD5-87C4-3360F336C7FC}" type="pres">
      <dgm:prSet presAssocID="{38B60097-1999-4E73-82C9-39D78CEEB0A3}" presName="negativeSpace" presStyleCnt="0"/>
      <dgm:spPr/>
    </dgm:pt>
    <dgm:pt modelId="{6ED07CD6-E8C8-4443-B3B1-3028E8D0D222}" type="pres">
      <dgm:prSet presAssocID="{38B60097-1999-4E73-82C9-39D78CEEB0A3}" presName="childText" presStyleLbl="conFgAcc1" presStyleIdx="0" presStyleCnt="3">
        <dgm:presLayoutVars>
          <dgm:bulletEnabled val="1"/>
        </dgm:presLayoutVars>
      </dgm:prSet>
      <dgm:spPr/>
    </dgm:pt>
    <dgm:pt modelId="{B9071297-8AF4-459D-BD6A-B216D1F3DC6C}" type="pres">
      <dgm:prSet presAssocID="{56A5984D-FCDD-4779-8DCA-F5BDC764394B}" presName="spaceBetweenRectangles" presStyleCnt="0"/>
      <dgm:spPr/>
    </dgm:pt>
    <dgm:pt modelId="{F1395E62-42AC-44DE-8F0B-4804F4C5760E}" type="pres">
      <dgm:prSet presAssocID="{589EBF4A-8A98-45B3-B545-84785936697D}" presName="parentLin" presStyleCnt="0"/>
      <dgm:spPr/>
    </dgm:pt>
    <dgm:pt modelId="{6892337C-42CC-42E5-A65C-741F683CEC78}" type="pres">
      <dgm:prSet presAssocID="{589EBF4A-8A98-45B3-B545-84785936697D}" presName="parentLeftMargin" presStyleLbl="node1" presStyleIdx="0" presStyleCnt="3"/>
      <dgm:spPr/>
    </dgm:pt>
    <dgm:pt modelId="{43DE54DD-65FD-493F-9608-5DBA9B4D8BA0}" type="pres">
      <dgm:prSet presAssocID="{589EBF4A-8A98-45B3-B545-84785936697D}" presName="parentText" presStyleLbl="node1" presStyleIdx="1" presStyleCnt="3">
        <dgm:presLayoutVars>
          <dgm:chMax val="0"/>
          <dgm:bulletEnabled val="1"/>
        </dgm:presLayoutVars>
      </dgm:prSet>
      <dgm:spPr/>
    </dgm:pt>
    <dgm:pt modelId="{48AC6732-DA7C-4DE1-90C1-CEA767DD11FA}" type="pres">
      <dgm:prSet presAssocID="{589EBF4A-8A98-45B3-B545-84785936697D}" presName="negativeSpace" presStyleCnt="0"/>
      <dgm:spPr/>
    </dgm:pt>
    <dgm:pt modelId="{73BD54C5-B610-45D9-BCEE-2212CA53CA59}" type="pres">
      <dgm:prSet presAssocID="{589EBF4A-8A98-45B3-B545-84785936697D}" presName="childText" presStyleLbl="conFgAcc1" presStyleIdx="1" presStyleCnt="3">
        <dgm:presLayoutVars>
          <dgm:bulletEnabled val="1"/>
        </dgm:presLayoutVars>
      </dgm:prSet>
      <dgm:spPr/>
    </dgm:pt>
    <dgm:pt modelId="{2FB6FC66-FA74-4B01-8934-8062423CFDE6}" type="pres">
      <dgm:prSet presAssocID="{00D47C1B-6A13-4CA6-A40C-2B2711DEC130}" presName="spaceBetweenRectangles" presStyleCnt="0"/>
      <dgm:spPr/>
    </dgm:pt>
    <dgm:pt modelId="{0E3C4923-73AF-4A00-8164-1E2F1B1D9BB5}" type="pres">
      <dgm:prSet presAssocID="{69B86768-E336-4533-85FC-5907648070AD}" presName="parentLin" presStyleCnt="0"/>
      <dgm:spPr/>
    </dgm:pt>
    <dgm:pt modelId="{4C1764D7-2C67-47D2-9C87-AFFE0E8AFC4B}" type="pres">
      <dgm:prSet presAssocID="{69B86768-E336-4533-85FC-5907648070AD}" presName="parentLeftMargin" presStyleLbl="node1" presStyleIdx="1" presStyleCnt="3"/>
      <dgm:spPr/>
    </dgm:pt>
    <dgm:pt modelId="{17BC54F6-25F3-4E7A-A750-4D2CC48369C5}" type="pres">
      <dgm:prSet presAssocID="{69B86768-E336-4533-85FC-5907648070AD}" presName="parentText" presStyleLbl="node1" presStyleIdx="2" presStyleCnt="3">
        <dgm:presLayoutVars>
          <dgm:chMax val="0"/>
          <dgm:bulletEnabled val="1"/>
        </dgm:presLayoutVars>
      </dgm:prSet>
      <dgm:spPr/>
    </dgm:pt>
    <dgm:pt modelId="{59CCFCC1-0567-44A8-BFDC-1D5ACAF8FC7E}" type="pres">
      <dgm:prSet presAssocID="{69B86768-E336-4533-85FC-5907648070AD}" presName="negativeSpace" presStyleCnt="0"/>
      <dgm:spPr/>
    </dgm:pt>
    <dgm:pt modelId="{8D8C9B25-A09F-4234-9266-201F522F0C22}" type="pres">
      <dgm:prSet presAssocID="{69B86768-E336-4533-85FC-5907648070AD}" presName="childText" presStyleLbl="conFgAcc1" presStyleIdx="2" presStyleCnt="3">
        <dgm:presLayoutVars>
          <dgm:bulletEnabled val="1"/>
        </dgm:presLayoutVars>
      </dgm:prSet>
      <dgm:spPr/>
    </dgm:pt>
  </dgm:ptLst>
  <dgm:cxnLst>
    <dgm:cxn modelId="{B81AB117-1F50-4385-951D-FD496D300470}" srcId="{ACEE97D3-ABDF-41A7-9A2F-FAF7109CBF82}" destId="{38B60097-1999-4E73-82C9-39D78CEEB0A3}" srcOrd="0" destOrd="0" parTransId="{CE8BCA70-3765-4D4D-99DD-8B84C3D550F3}" sibTransId="{56A5984D-FCDD-4779-8DCA-F5BDC764394B}"/>
    <dgm:cxn modelId="{F3F10824-5B31-4571-805E-9B3A9633C532}" srcId="{589EBF4A-8A98-45B3-B545-84785936697D}" destId="{CB0A36D7-0013-44EB-85A2-293AD004951C}" srcOrd="1" destOrd="0" parTransId="{ED9BFC8A-F7BC-49C5-95F2-8BAA44CA8A1D}" sibTransId="{961D44E3-87C5-4768-B96D-32AD3DEC18D5}"/>
    <dgm:cxn modelId="{2CBE803B-BF16-4EB1-A195-F387B387AAFE}" srcId="{ACEE97D3-ABDF-41A7-9A2F-FAF7109CBF82}" destId="{69B86768-E336-4533-85FC-5907648070AD}" srcOrd="2" destOrd="0" parTransId="{1E90786D-89C5-4F58-9354-E5AC23C3EBA1}" sibTransId="{B20AC11D-59B2-434C-ACE9-408E5C49B7B9}"/>
    <dgm:cxn modelId="{DFF4D93D-EFC0-4863-8A9A-EA88E9CDB729}" type="presOf" srcId="{69B86768-E336-4533-85FC-5907648070AD}" destId="{17BC54F6-25F3-4E7A-A750-4D2CC48369C5}" srcOrd="1" destOrd="0" presId="urn:microsoft.com/office/officeart/2005/8/layout/list1"/>
    <dgm:cxn modelId="{0F570740-8E6F-4B58-ACC6-4B04B77F13BF}" type="presOf" srcId="{69B86768-E336-4533-85FC-5907648070AD}" destId="{4C1764D7-2C67-47D2-9C87-AFFE0E8AFC4B}" srcOrd="0" destOrd="0" presId="urn:microsoft.com/office/officeart/2005/8/layout/list1"/>
    <dgm:cxn modelId="{63B9E042-1424-46A6-954F-DC1B8E75E284}" type="presOf" srcId="{38B60097-1999-4E73-82C9-39D78CEEB0A3}" destId="{77ED8C00-A85D-4487-B95B-429F70FE78C8}" srcOrd="1" destOrd="0" presId="urn:microsoft.com/office/officeart/2005/8/layout/list1"/>
    <dgm:cxn modelId="{F7743868-5221-42B4-BB76-B473CFE149E8}" type="presOf" srcId="{CB0A36D7-0013-44EB-85A2-293AD004951C}" destId="{73BD54C5-B610-45D9-BCEE-2212CA53CA59}" srcOrd="0" destOrd="1" presId="urn:microsoft.com/office/officeart/2005/8/layout/list1"/>
    <dgm:cxn modelId="{52DD9F54-4594-4F0F-A58C-FEEC022DEAC3}" srcId="{38B60097-1999-4E73-82C9-39D78CEEB0A3}" destId="{9B151E2A-CADA-40D6-BABE-FE6A7A069282}" srcOrd="0" destOrd="0" parTransId="{9DD4D16C-6825-4A89-BE75-2E9FB5107CBD}" sibTransId="{7664F4E1-4676-468D-9899-5808010BEBAF}"/>
    <dgm:cxn modelId="{B2EB9976-66EF-4C0A-9A63-01CB3AD6D360}" srcId="{ACEE97D3-ABDF-41A7-9A2F-FAF7109CBF82}" destId="{589EBF4A-8A98-45B3-B545-84785936697D}" srcOrd="1" destOrd="0" parTransId="{1FBCEFEC-3D57-491C-9189-5BD3988C9168}" sibTransId="{00D47C1B-6A13-4CA6-A40C-2B2711DEC130}"/>
    <dgm:cxn modelId="{C6E4897B-61C5-45A7-A166-CAA6D62A9B40}" type="presOf" srcId="{F9935D3C-EF76-42D8-9117-F405AD6E35D9}" destId="{73BD54C5-B610-45D9-BCEE-2212CA53CA59}" srcOrd="0" destOrd="0" presId="urn:microsoft.com/office/officeart/2005/8/layout/list1"/>
    <dgm:cxn modelId="{20320786-557E-4377-B403-E5C08A92F12A}" type="presOf" srcId="{ACEE97D3-ABDF-41A7-9A2F-FAF7109CBF82}" destId="{0CB79577-32C0-447B-BFB4-54ADDC9353F7}" srcOrd="0" destOrd="0" presId="urn:microsoft.com/office/officeart/2005/8/layout/list1"/>
    <dgm:cxn modelId="{6C532FA9-677C-4693-BD58-10B6178C3AA5}" type="presOf" srcId="{38B60097-1999-4E73-82C9-39D78CEEB0A3}" destId="{2EE2BDE1-474B-4589-A8B5-467BDBACBFD3}" srcOrd="0" destOrd="0" presId="urn:microsoft.com/office/officeart/2005/8/layout/list1"/>
    <dgm:cxn modelId="{C5B4ADB0-47BB-4E98-BD99-BD8FD1CBD1C7}" type="presOf" srcId="{589EBF4A-8A98-45B3-B545-84785936697D}" destId="{43DE54DD-65FD-493F-9608-5DBA9B4D8BA0}" srcOrd="1" destOrd="0" presId="urn:microsoft.com/office/officeart/2005/8/layout/list1"/>
    <dgm:cxn modelId="{8A7203D5-D9AB-461D-BBD8-BADB596378F2}" srcId="{589EBF4A-8A98-45B3-B545-84785936697D}" destId="{F9935D3C-EF76-42D8-9117-F405AD6E35D9}" srcOrd="0" destOrd="0" parTransId="{B1E880ED-3589-4168-8976-DD79C28F8799}" sibTransId="{9412578B-FF34-4F47-9DDC-CDFD7114EA89}"/>
    <dgm:cxn modelId="{76540AD7-A98B-490C-8C40-3F49E8202CDD}" type="presOf" srcId="{9B151E2A-CADA-40D6-BABE-FE6A7A069282}" destId="{6ED07CD6-E8C8-4443-B3B1-3028E8D0D222}" srcOrd="0" destOrd="0" presId="urn:microsoft.com/office/officeart/2005/8/layout/list1"/>
    <dgm:cxn modelId="{B797B3E7-CD33-468A-BB1B-A20CE4508641}" type="presOf" srcId="{589EBF4A-8A98-45B3-B545-84785936697D}" destId="{6892337C-42CC-42E5-A65C-741F683CEC78}" srcOrd="0" destOrd="0" presId="urn:microsoft.com/office/officeart/2005/8/layout/list1"/>
    <dgm:cxn modelId="{5C5268F5-0180-4311-AC5D-135BE981F4A6}" srcId="{38B60097-1999-4E73-82C9-39D78CEEB0A3}" destId="{CAC5DA6A-0068-4CA1-BE53-B28E28BCB410}" srcOrd="1" destOrd="0" parTransId="{62AD8AB0-B2EF-444C-82F8-5FF699CCDDA9}" sibTransId="{CDD269F3-F575-4D15-A1FE-C190CBBFFE58}"/>
    <dgm:cxn modelId="{7F959CFD-48A6-4A62-A0E0-D110F713B7A2}" type="presOf" srcId="{CAC5DA6A-0068-4CA1-BE53-B28E28BCB410}" destId="{6ED07CD6-E8C8-4443-B3B1-3028E8D0D222}" srcOrd="0" destOrd="1" presId="urn:microsoft.com/office/officeart/2005/8/layout/list1"/>
    <dgm:cxn modelId="{C6129BA9-B440-4A54-8A44-2367C7B70B96}" type="presParOf" srcId="{0CB79577-32C0-447B-BFB4-54ADDC9353F7}" destId="{CAB7C0A6-C281-4B46-9D3E-328889669B10}" srcOrd="0" destOrd="0" presId="urn:microsoft.com/office/officeart/2005/8/layout/list1"/>
    <dgm:cxn modelId="{F2E6A4C8-FFA0-48D7-AC35-6234AB8CED87}" type="presParOf" srcId="{CAB7C0A6-C281-4B46-9D3E-328889669B10}" destId="{2EE2BDE1-474B-4589-A8B5-467BDBACBFD3}" srcOrd="0" destOrd="0" presId="urn:microsoft.com/office/officeart/2005/8/layout/list1"/>
    <dgm:cxn modelId="{13E4B5F0-E42D-4CE2-809C-2832DABD4515}" type="presParOf" srcId="{CAB7C0A6-C281-4B46-9D3E-328889669B10}" destId="{77ED8C00-A85D-4487-B95B-429F70FE78C8}" srcOrd="1" destOrd="0" presId="urn:microsoft.com/office/officeart/2005/8/layout/list1"/>
    <dgm:cxn modelId="{B893DD6C-E084-4F13-A113-B779E138D4AD}" type="presParOf" srcId="{0CB79577-32C0-447B-BFB4-54ADDC9353F7}" destId="{52A92457-B68E-4FD5-87C4-3360F336C7FC}" srcOrd="1" destOrd="0" presId="urn:microsoft.com/office/officeart/2005/8/layout/list1"/>
    <dgm:cxn modelId="{C3ECF54A-A1B4-412B-99A4-DF193EBB5B06}" type="presParOf" srcId="{0CB79577-32C0-447B-BFB4-54ADDC9353F7}" destId="{6ED07CD6-E8C8-4443-B3B1-3028E8D0D222}" srcOrd="2" destOrd="0" presId="urn:microsoft.com/office/officeart/2005/8/layout/list1"/>
    <dgm:cxn modelId="{104370D5-7DC1-4269-BE92-CF8903A41CFC}" type="presParOf" srcId="{0CB79577-32C0-447B-BFB4-54ADDC9353F7}" destId="{B9071297-8AF4-459D-BD6A-B216D1F3DC6C}" srcOrd="3" destOrd="0" presId="urn:microsoft.com/office/officeart/2005/8/layout/list1"/>
    <dgm:cxn modelId="{DBBB80ED-E08A-4ADC-92B6-C60AA33ACB2F}" type="presParOf" srcId="{0CB79577-32C0-447B-BFB4-54ADDC9353F7}" destId="{F1395E62-42AC-44DE-8F0B-4804F4C5760E}" srcOrd="4" destOrd="0" presId="urn:microsoft.com/office/officeart/2005/8/layout/list1"/>
    <dgm:cxn modelId="{C7712C00-7873-42F6-A032-E9FAAD670F8A}" type="presParOf" srcId="{F1395E62-42AC-44DE-8F0B-4804F4C5760E}" destId="{6892337C-42CC-42E5-A65C-741F683CEC78}" srcOrd="0" destOrd="0" presId="urn:microsoft.com/office/officeart/2005/8/layout/list1"/>
    <dgm:cxn modelId="{D591AA29-B367-4C5D-8F8E-6241D9904C3E}" type="presParOf" srcId="{F1395E62-42AC-44DE-8F0B-4804F4C5760E}" destId="{43DE54DD-65FD-493F-9608-5DBA9B4D8BA0}" srcOrd="1" destOrd="0" presId="urn:microsoft.com/office/officeart/2005/8/layout/list1"/>
    <dgm:cxn modelId="{CBC9A077-FDBA-4B17-9DA3-31B12767A45F}" type="presParOf" srcId="{0CB79577-32C0-447B-BFB4-54ADDC9353F7}" destId="{48AC6732-DA7C-4DE1-90C1-CEA767DD11FA}" srcOrd="5" destOrd="0" presId="urn:microsoft.com/office/officeart/2005/8/layout/list1"/>
    <dgm:cxn modelId="{5026C3AD-ECEC-4BAA-A482-0730992D87C0}" type="presParOf" srcId="{0CB79577-32C0-447B-BFB4-54ADDC9353F7}" destId="{73BD54C5-B610-45D9-BCEE-2212CA53CA59}" srcOrd="6" destOrd="0" presId="urn:microsoft.com/office/officeart/2005/8/layout/list1"/>
    <dgm:cxn modelId="{DAFFD163-842A-456F-8646-723339E02F84}" type="presParOf" srcId="{0CB79577-32C0-447B-BFB4-54ADDC9353F7}" destId="{2FB6FC66-FA74-4B01-8934-8062423CFDE6}" srcOrd="7" destOrd="0" presId="urn:microsoft.com/office/officeart/2005/8/layout/list1"/>
    <dgm:cxn modelId="{7729D03D-9A6F-44B9-B142-FE13B81096CB}" type="presParOf" srcId="{0CB79577-32C0-447B-BFB4-54ADDC9353F7}" destId="{0E3C4923-73AF-4A00-8164-1E2F1B1D9BB5}" srcOrd="8" destOrd="0" presId="urn:microsoft.com/office/officeart/2005/8/layout/list1"/>
    <dgm:cxn modelId="{D43312AD-69EA-45BE-9990-6156FA22E494}" type="presParOf" srcId="{0E3C4923-73AF-4A00-8164-1E2F1B1D9BB5}" destId="{4C1764D7-2C67-47D2-9C87-AFFE0E8AFC4B}" srcOrd="0" destOrd="0" presId="urn:microsoft.com/office/officeart/2005/8/layout/list1"/>
    <dgm:cxn modelId="{F4512ADE-5B33-404B-A1AA-5DFF26A9B3CC}" type="presParOf" srcId="{0E3C4923-73AF-4A00-8164-1E2F1B1D9BB5}" destId="{17BC54F6-25F3-4E7A-A750-4D2CC48369C5}" srcOrd="1" destOrd="0" presId="urn:microsoft.com/office/officeart/2005/8/layout/list1"/>
    <dgm:cxn modelId="{475B0EC8-5726-4FD8-A231-FA4D60AA949B}" type="presParOf" srcId="{0CB79577-32C0-447B-BFB4-54ADDC9353F7}" destId="{59CCFCC1-0567-44A8-BFDC-1D5ACAF8FC7E}" srcOrd="9" destOrd="0" presId="urn:microsoft.com/office/officeart/2005/8/layout/list1"/>
    <dgm:cxn modelId="{E0EF3EE2-27F7-4075-98E7-4AB9280D4442}" type="presParOf" srcId="{0CB79577-32C0-447B-BFB4-54ADDC9353F7}" destId="{8D8C9B25-A09F-4234-9266-201F522F0C2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2F7ACA-8C8A-4E52-9F95-FDCAAFB3D1EA}"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AEDDD5BE-1C76-4500-B743-1379CE6DB747}">
      <dgm:prSet/>
      <dgm:spPr/>
      <dgm:t>
        <a:bodyPr/>
        <a:lstStyle/>
        <a:p>
          <a:r>
            <a:rPr lang="en-US"/>
            <a:t>Solution</a:t>
          </a:r>
        </a:p>
      </dgm:t>
    </dgm:pt>
    <dgm:pt modelId="{26568190-F09C-47CA-82EF-42BA71F904E4}" type="parTrans" cxnId="{2466FA49-85A6-4FB9-BA00-5ECE508EF4A3}">
      <dgm:prSet/>
      <dgm:spPr/>
      <dgm:t>
        <a:bodyPr/>
        <a:lstStyle/>
        <a:p>
          <a:endParaRPr lang="en-US"/>
        </a:p>
      </dgm:t>
    </dgm:pt>
    <dgm:pt modelId="{6CC90545-50AC-4056-9825-268266F37331}" type="sibTrans" cxnId="{2466FA49-85A6-4FB9-BA00-5ECE508EF4A3}">
      <dgm:prSet/>
      <dgm:spPr/>
      <dgm:t>
        <a:bodyPr/>
        <a:lstStyle/>
        <a:p>
          <a:endParaRPr lang="en-US"/>
        </a:p>
      </dgm:t>
    </dgm:pt>
    <dgm:pt modelId="{FC1587DD-78A8-4580-A37F-B430B8720FF4}">
      <dgm:prSet/>
      <dgm:spPr/>
      <dgm:t>
        <a:bodyPr/>
        <a:lstStyle/>
        <a:p>
          <a:r>
            <a:rPr lang="en-US"/>
            <a:t>Multiple small interfaces (ISP)</a:t>
          </a:r>
        </a:p>
      </dgm:t>
    </dgm:pt>
    <dgm:pt modelId="{B7F0E585-DC37-4A75-9F79-A741CBA5E672}" type="parTrans" cxnId="{8D3D79CA-6193-4279-A951-107BFADE9424}">
      <dgm:prSet/>
      <dgm:spPr/>
      <dgm:t>
        <a:bodyPr/>
        <a:lstStyle/>
        <a:p>
          <a:endParaRPr lang="en-US"/>
        </a:p>
      </dgm:t>
    </dgm:pt>
    <dgm:pt modelId="{03FCD20C-26F7-4AB5-B61C-384853004CA0}" type="sibTrans" cxnId="{8D3D79CA-6193-4279-A951-107BFADE9424}">
      <dgm:prSet/>
      <dgm:spPr/>
      <dgm:t>
        <a:bodyPr/>
        <a:lstStyle/>
        <a:p>
          <a:endParaRPr lang="en-US"/>
        </a:p>
      </dgm:t>
    </dgm:pt>
    <dgm:pt modelId="{27E05AC4-1FA0-4360-A8B1-68A5053ECBE6}">
      <dgm:prSet/>
      <dgm:spPr/>
      <dgm:t>
        <a:bodyPr/>
        <a:lstStyle/>
        <a:p>
          <a:r>
            <a:rPr lang="en-US"/>
            <a:t>Many small classes</a:t>
          </a:r>
        </a:p>
      </dgm:t>
    </dgm:pt>
    <dgm:pt modelId="{3A49C9B9-1E07-49D6-A91E-B285F92E4CD7}" type="parTrans" cxnId="{FF34AA4B-53B8-4FB0-A45E-F2A6872B1FC7}">
      <dgm:prSet/>
      <dgm:spPr/>
      <dgm:t>
        <a:bodyPr/>
        <a:lstStyle/>
        <a:p>
          <a:endParaRPr lang="en-US"/>
        </a:p>
      </dgm:t>
    </dgm:pt>
    <dgm:pt modelId="{A140FD38-849E-49E8-BFAA-A03D73C9BF10}" type="sibTrans" cxnId="{FF34AA4B-53B8-4FB0-A45E-F2A6872B1FC7}">
      <dgm:prSet/>
      <dgm:spPr/>
      <dgm:t>
        <a:bodyPr/>
        <a:lstStyle/>
        <a:p>
          <a:endParaRPr lang="en-US"/>
        </a:p>
      </dgm:t>
    </dgm:pt>
    <dgm:pt modelId="{0241727D-2FFF-48ED-8921-F578BE749B84}">
      <dgm:prSet/>
      <dgm:spPr/>
      <dgm:t>
        <a:bodyPr/>
        <a:lstStyle/>
        <a:p>
          <a:r>
            <a:rPr lang="en-US"/>
            <a:t>Distinct responsibilities</a:t>
          </a:r>
        </a:p>
      </dgm:t>
    </dgm:pt>
    <dgm:pt modelId="{06A77337-902E-459A-A631-23DD8F1DA56D}" type="parTrans" cxnId="{D92D583E-A4FD-4C8F-A520-0385154C4F82}">
      <dgm:prSet/>
      <dgm:spPr/>
      <dgm:t>
        <a:bodyPr/>
        <a:lstStyle/>
        <a:p>
          <a:endParaRPr lang="en-US"/>
        </a:p>
      </dgm:t>
    </dgm:pt>
    <dgm:pt modelId="{2A2EF921-F3B5-4A8B-B67E-90B7BDBFA44C}" type="sibTrans" cxnId="{D92D583E-A4FD-4C8F-A520-0385154C4F82}">
      <dgm:prSet/>
      <dgm:spPr/>
      <dgm:t>
        <a:bodyPr/>
        <a:lstStyle/>
        <a:p>
          <a:endParaRPr lang="en-US"/>
        </a:p>
      </dgm:t>
    </dgm:pt>
    <dgm:pt modelId="{CF82AF16-2EC3-4543-9BA2-AAF01F698826}">
      <dgm:prSet/>
      <dgm:spPr/>
      <dgm:t>
        <a:bodyPr/>
        <a:lstStyle/>
        <a:p>
          <a:r>
            <a:rPr lang="en-US"/>
            <a:t>Result</a:t>
          </a:r>
        </a:p>
      </dgm:t>
    </dgm:pt>
    <dgm:pt modelId="{C1C80B3F-B8AE-43DF-87C0-7139ED817B26}" type="parTrans" cxnId="{402B14B1-EB5C-4CFD-B87E-8849FF077B7F}">
      <dgm:prSet/>
      <dgm:spPr/>
      <dgm:t>
        <a:bodyPr/>
        <a:lstStyle/>
        <a:p>
          <a:endParaRPr lang="en-US"/>
        </a:p>
      </dgm:t>
    </dgm:pt>
    <dgm:pt modelId="{90E111BF-BC11-4AE1-95B7-4B8871669F15}" type="sibTrans" cxnId="{402B14B1-EB5C-4CFD-B87E-8849FF077B7F}">
      <dgm:prSet/>
      <dgm:spPr/>
      <dgm:t>
        <a:bodyPr/>
        <a:lstStyle/>
        <a:p>
          <a:endParaRPr lang="en-US"/>
        </a:p>
      </dgm:t>
    </dgm:pt>
    <dgm:pt modelId="{7B2FED57-1BFD-4F27-A6F3-045860C3AC95}">
      <dgm:prSet/>
      <dgm:spPr/>
      <dgm:t>
        <a:bodyPr/>
        <a:lstStyle/>
        <a:p>
          <a:r>
            <a:rPr lang="en-US"/>
            <a:t>Flexible design</a:t>
          </a:r>
        </a:p>
      </dgm:t>
    </dgm:pt>
    <dgm:pt modelId="{9C560601-2C54-4F8E-BE3A-BB220B17EECE}" type="parTrans" cxnId="{A20C74B1-5BA0-489E-8290-A74A1A2FB047}">
      <dgm:prSet/>
      <dgm:spPr/>
      <dgm:t>
        <a:bodyPr/>
        <a:lstStyle/>
        <a:p>
          <a:endParaRPr lang="en-US"/>
        </a:p>
      </dgm:t>
    </dgm:pt>
    <dgm:pt modelId="{4F29886C-5C0E-47E0-82D5-5BD2A70FD89C}" type="sibTrans" cxnId="{A20C74B1-5BA0-489E-8290-A74A1A2FB047}">
      <dgm:prSet/>
      <dgm:spPr/>
      <dgm:t>
        <a:bodyPr/>
        <a:lstStyle/>
        <a:p>
          <a:endParaRPr lang="en-US"/>
        </a:p>
      </dgm:t>
    </dgm:pt>
    <dgm:pt modelId="{6F3594C5-C21B-403D-9F5B-947F872165A3}">
      <dgm:prSet/>
      <dgm:spPr/>
      <dgm:t>
        <a:bodyPr/>
        <a:lstStyle/>
        <a:p>
          <a:r>
            <a:rPr lang="en-US"/>
            <a:t>higher cohesion</a:t>
          </a:r>
        </a:p>
      </dgm:t>
    </dgm:pt>
    <dgm:pt modelId="{6FC07301-2DDA-4FEE-ACDC-800C1722ECA6}" type="parTrans" cxnId="{73977C04-D1F3-4A98-BC31-CEFBE7DA2ACC}">
      <dgm:prSet/>
      <dgm:spPr/>
      <dgm:t>
        <a:bodyPr/>
        <a:lstStyle/>
        <a:p>
          <a:endParaRPr lang="en-US"/>
        </a:p>
      </dgm:t>
    </dgm:pt>
    <dgm:pt modelId="{B761D780-6029-491B-9BDA-CCEA1A3CDAB0}" type="sibTrans" cxnId="{73977C04-D1F3-4A98-BC31-CEFBE7DA2ACC}">
      <dgm:prSet/>
      <dgm:spPr/>
      <dgm:t>
        <a:bodyPr/>
        <a:lstStyle/>
        <a:p>
          <a:endParaRPr lang="en-US"/>
        </a:p>
      </dgm:t>
    </dgm:pt>
    <dgm:pt modelId="{F1951459-1C92-4B24-AD3A-DB1C4150E00E}" type="pres">
      <dgm:prSet presAssocID="{802F7ACA-8C8A-4E52-9F95-FDCAAFB3D1EA}" presName="linear" presStyleCnt="0">
        <dgm:presLayoutVars>
          <dgm:dir/>
          <dgm:animLvl val="lvl"/>
          <dgm:resizeHandles val="exact"/>
        </dgm:presLayoutVars>
      </dgm:prSet>
      <dgm:spPr/>
    </dgm:pt>
    <dgm:pt modelId="{39A700B8-E8D4-4A95-982C-3BE60D930C26}" type="pres">
      <dgm:prSet presAssocID="{AEDDD5BE-1C76-4500-B743-1379CE6DB747}" presName="parentLin" presStyleCnt="0"/>
      <dgm:spPr/>
    </dgm:pt>
    <dgm:pt modelId="{4E1F5D9C-BAA3-4FCC-BBEE-4D4F0F87047A}" type="pres">
      <dgm:prSet presAssocID="{AEDDD5BE-1C76-4500-B743-1379CE6DB747}" presName="parentLeftMargin" presStyleLbl="node1" presStyleIdx="0" presStyleCnt="2"/>
      <dgm:spPr/>
    </dgm:pt>
    <dgm:pt modelId="{84CA4AE1-84D4-4017-911E-D1FD7430F6E4}" type="pres">
      <dgm:prSet presAssocID="{AEDDD5BE-1C76-4500-B743-1379CE6DB747}" presName="parentText" presStyleLbl="node1" presStyleIdx="0" presStyleCnt="2">
        <dgm:presLayoutVars>
          <dgm:chMax val="0"/>
          <dgm:bulletEnabled val="1"/>
        </dgm:presLayoutVars>
      </dgm:prSet>
      <dgm:spPr/>
    </dgm:pt>
    <dgm:pt modelId="{6EF5B9D1-B159-4F63-BC74-61F4F8EA51B2}" type="pres">
      <dgm:prSet presAssocID="{AEDDD5BE-1C76-4500-B743-1379CE6DB747}" presName="negativeSpace" presStyleCnt="0"/>
      <dgm:spPr/>
    </dgm:pt>
    <dgm:pt modelId="{385DF28C-1D21-4A50-8B64-03AAB43E0D23}" type="pres">
      <dgm:prSet presAssocID="{AEDDD5BE-1C76-4500-B743-1379CE6DB747}" presName="childText" presStyleLbl="conFgAcc1" presStyleIdx="0" presStyleCnt="2">
        <dgm:presLayoutVars>
          <dgm:bulletEnabled val="1"/>
        </dgm:presLayoutVars>
      </dgm:prSet>
      <dgm:spPr/>
    </dgm:pt>
    <dgm:pt modelId="{75B3193F-CAB3-46A1-AF4E-BCD46FCC4981}" type="pres">
      <dgm:prSet presAssocID="{6CC90545-50AC-4056-9825-268266F37331}" presName="spaceBetweenRectangles" presStyleCnt="0"/>
      <dgm:spPr/>
    </dgm:pt>
    <dgm:pt modelId="{D81F5703-A8FD-4C0B-87F2-17A7DDABE7F1}" type="pres">
      <dgm:prSet presAssocID="{CF82AF16-2EC3-4543-9BA2-AAF01F698826}" presName="parentLin" presStyleCnt="0"/>
      <dgm:spPr/>
    </dgm:pt>
    <dgm:pt modelId="{9E7A9F5E-D9DA-4BD4-862C-EC12ABA7FF09}" type="pres">
      <dgm:prSet presAssocID="{CF82AF16-2EC3-4543-9BA2-AAF01F698826}" presName="parentLeftMargin" presStyleLbl="node1" presStyleIdx="0" presStyleCnt="2"/>
      <dgm:spPr/>
    </dgm:pt>
    <dgm:pt modelId="{4FF87591-7C11-4A8A-B75E-976F4830EE3D}" type="pres">
      <dgm:prSet presAssocID="{CF82AF16-2EC3-4543-9BA2-AAF01F698826}" presName="parentText" presStyleLbl="node1" presStyleIdx="1" presStyleCnt="2">
        <dgm:presLayoutVars>
          <dgm:chMax val="0"/>
          <dgm:bulletEnabled val="1"/>
        </dgm:presLayoutVars>
      </dgm:prSet>
      <dgm:spPr/>
    </dgm:pt>
    <dgm:pt modelId="{32123DEA-A5D7-44C3-996E-B2B347BBBF83}" type="pres">
      <dgm:prSet presAssocID="{CF82AF16-2EC3-4543-9BA2-AAF01F698826}" presName="negativeSpace" presStyleCnt="0"/>
      <dgm:spPr/>
    </dgm:pt>
    <dgm:pt modelId="{D47A6752-29DE-433F-890B-CCCB8DD53FFF}" type="pres">
      <dgm:prSet presAssocID="{CF82AF16-2EC3-4543-9BA2-AAF01F698826}" presName="childText" presStyleLbl="conFgAcc1" presStyleIdx="1" presStyleCnt="2">
        <dgm:presLayoutVars>
          <dgm:bulletEnabled val="1"/>
        </dgm:presLayoutVars>
      </dgm:prSet>
      <dgm:spPr/>
    </dgm:pt>
  </dgm:ptLst>
  <dgm:cxnLst>
    <dgm:cxn modelId="{73977C04-D1F3-4A98-BC31-CEFBE7DA2ACC}" srcId="{CF82AF16-2EC3-4543-9BA2-AAF01F698826}" destId="{6F3594C5-C21B-403D-9F5B-947F872165A3}" srcOrd="1" destOrd="0" parTransId="{6FC07301-2DDA-4FEE-ACDC-800C1722ECA6}" sibTransId="{B761D780-6029-491B-9BDA-CCEA1A3CDAB0}"/>
    <dgm:cxn modelId="{4AC69205-0385-4567-91CC-E9C1F3A8BC4F}" type="presOf" srcId="{27E05AC4-1FA0-4360-A8B1-68A5053ECBE6}" destId="{385DF28C-1D21-4A50-8B64-03AAB43E0D23}" srcOrd="0" destOrd="1" presId="urn:microsoft.com/office/officeart/2005/8/layout/list1"/>
    <dgm:cxn modelId="{D92D583E-A4FD-4C8F-A520-0385154C4F82}" srcId="{AEDDD5BE-1C76-4500-B743-1379CE6DB747}" destId="{0241727D-2FFF-48ED-8921-F578BE749B84}" srcOrd="2" destOrd="0" parTransId="{06A77337-902E-459A-A631-23DD8F1DA56D}" sibTransId="{2A2EF921-F3B5-4A8B-B67E-90B7BDBFA44C}"/>
    <dgm:cxn modelId="{E4E92847-ED34-4FD6-889F-B3313E0BC89F}" type="presOf" srcId="{7B2FED57-1BFD-4F27-A6F3-045860C3AC95}" destId="{D47A6752-29DE-433F-890B-CCCB8DD53FFF}" srcOrd="0" destOrd="0" presId="urn:microsoft.com/office/officeart/2005/8/layout/list1"/>
    <dgm:cxn modelId="{2466FA49-85A6-4FB9-BA00-5ECE508EF4A3}" srcId="{802F7ACA-8C8A-4E52-9F95-FDCAAFB3D1EA}" destId="{AEDDD5BE-1C76-4500-B743-1379CE6DB747}" srcOrd="0" destOrd="0" parTransId="{26568190-F09C-47CA-82EF-42BA71F904E4}" sibTransId="{6CC90545-50AC-4056-9825-268266F37331}"/>
    <dgm:cxn modelId="{FF34AA4B-53B8-4FB0-A45E-F2A6872B1FC7}" srcId="{AEDDD5BE-1C76-4500-B743-1379CE6DB747}" destId="{27E05AC4-1FA0-4360-A8B1-68A5053ECBE6}" srcOrd="1" destOrd="0" parTransId="{3A49C9B9-1E07-49D6-A91E-B285F92E4CD7}" sibTransId="{A140FD38-849E-49E8-BFAA-A03D73C9BF10}"/>
    <dgm:cxn modelId="{C8B0E079-B208-4360-A38C-56D75FD0561B}" type="presOf" srcId="{AEDDD5BE-1C76-4500-B743-1379CE6DB747}" destId="{4E1F5D9C-BAA3-4FCC-BBEE-4D4F0F87047A}" srcOrd="0" destOrd="0" presId="urn:microsoft.com/office/officeart/2005/8/layout/list1"/>
    <dgm:cxn modelId="{2C974D80-453F-4240-916E-2247B780FB5C}" type="presOf" srcId="{6F3594C5-C21B-403D-9F5B-947F872165A3}" destId="{D47A6752-29DE-433F-890B-CCCB8DD53FFF}" srcOrd="0" destOrd="1" presId="urn:microsoft.com/office/officeart/2005/8/layout/list1"/>
    <dgm:cxn modelId="{710B0A9A-1D42-47C3-9D0A-480FF738BAAA}" type="presOf" srcId="{CF82AF16-2EC3-4543-9BA2-AAF01F698826}" destId="{9E7A9F5E-D9DA-4BD4-862C-EC12ABA7FF09}" srcOrd="0" destOrd="0" presId="urn:microsoft.com/office/officeart/2005/8/layout/list1"/>
    <dgm:cxn modelId="{2C964BA9-B11C-450D-8A14-BB82C4FD192C}" type="presOf" srcId="{AEDDD5BE-1C76-4500-B743-1379CE6DB747}" destId="{84CA4AE1-84D4-4017-911E-D1FD7430F6E4}" srcOrd="1" destOrd="0" presId="urn:microsoft.com/office/officeart/2005/8/layout/list1"/>
    <dgm:cxn modelId="{402B14B1-EB5C-4CFD-B87E-8849FF077B7F}" srcId="{802F7ACA-8C8A-4E52-9F95-FDCAAFB3D1EA}" destId="{CF82AF16-2EC3-4543-9BA2-AAF01F698826}" srcOrd="1" destOrd="0" parTransId="{C1C80B3F-B8AE-43DF-87C0-7139ED817B26}" sibTransId="{90E111BF-BC11-4AE1-95B7-4B8871669F15}"/>
    <dgm:cxn modelId="{A20C74B1-5BA0-489E-8290-A74A1A2FB047}" srcId="{CF82AF16-2EC3-4543-9BA2-AAF01F698826}" destId="{7B2FED57-1BFD-4F27-A6F3-045860C3AC95}" srcOrd="0" destOrd="0" parTransId="{9C560601-2C54-4F8E-BE3A-BB220B17EECE}" sibTransId="{4F29886C-5C0E-47E0-82D5-5BD2A70FD89C}"/>
    <dgm:cxn modelId="{082E30C6-D9ED-4052-B064-E911BA36DC72}" type="presOf" srcId="{802F7ACA-8C8A-4E52-9F95-FDCAAFB3D1EA}" destId="{F1951459-1C92-4B24-AD3A-DB1C4150E00E}" srcOrd="0" destOrd="0" presId="urn:microsoft.com/office/officeart/2005/8/layout/list1"/>
    <dgm:cxn modelId="{8D3D79CA-6193-4279-A951-107BFADE9424}" srcId="{AEDDD5BE-1C76-4500-B743-1379CE6DB747}" destId="{FC1587DD-78A8-4580-A37F-B430B8720FF4}" srcOrd="0" destOrd="0" parTransId="{B7F0E585-DC37-4A75-9F79-A741CBA5E672}" sibTransId="{03FCD20C-26F7-4AB5-B61C-384853004CA0}"/>
    <dgm:cxn modelId="{C38F35D6-72B8-4B1E-8952-0F31B7A68686}" type="presOf" srcId="{CF82AF16-2EC3-4543-9BA2-AAF01F698826}" destId="{4FF87591-7C11-4A8A-B75E-976F4830EE3D}" srcOrd="1" destOrd="0" presId="urn:microsoft.com/office/officeart/2005/8/layout/list1"/>
    <dgm:cxn modelId="{FBE3E3E2-3062-4B8C-94CC-EE0FC6055C06}" type="presOf" srcId="{FC1587DD-78A8-4580-A37F-B430B8720FF4}" destId="{385DF28C-1D21-4A50-8B64-03AAB43E0D23}" srcOrd="0" destOrd="0" presId="urn:microsoft.com/office/officeart/2005/8/layout/list1"/>
    <dgm:cxn modelId="{93AD25F1-3017-46D4-AE1A-7D618C5A13AF}" type="presOf" srcId="{0241727D-2FFF-48ED-8921-F578BE749B84}" destId="{385DF28C-1D21-4A50-8B64-03AAB43E0D23}" srcOrd="0" destOrd="2" presId="urn:microsoft.com/office/officeart/2005/8/layout/list1"/>
    <dgm:cxn modelId="{634ABF34-B3CF-44A7-9419-963FAEF53422}" type="presParOf" srcId="{F1951459-1C92-4B24-AD3A-DB1C4150E00E}" destId="{39A700B8-E8D4-4A95-982C-3BE60D930C26}" srcOrd="0" destOrd="0" presId="urn:microsoft.com/office/officeart/2005/8/layout/list1"/>
    <dgm:cxn modelId="{AF4965F1-E8CF-4EE9-AE0B-A48E58F4EA11}" type="presParOf" srcId="{39A700B8-E8D4-4A95-982C-3BE60D930C26}" destId="{4E1F5D9C-BAA3-4FCC-BBEE-4D4F0F87047A}" srcOrd="0" destOrd="0" presId="urn:microsoft.com/office/officeart/2005/8/layout/list1"/>
    <dgm:cxn modelId="{0AF0AFE7-CBB5-47CA-8C9A-80C1014495EA}" type="presParOf" srcId="{39A700B8-E8D4-4A95-982C-3BE60D930C26}" destId="{84CA4AE1-84D4-4017-911E-D1FD7430F6E4}" srcOrd="1" destOrd="0" presId="urn:microsoft.com/office/officeart/2005/8/layout/list1"/>
    <dgm:cxn modelId="{F433C77E-7539-4BF1-90BC-376ABB0209FA}" type="presParOf" srcId="{F1951459-1C92-4B24-AD3A-DB1C4150E00E}" destId="{6EF5B9D1-B159-4F63-BC74-61F4F8EA51B2}" srcOrd="1" destOrd="0" presId="urn:microsoft.com/office/officeart/2005/8/layout/list1"/>
    <dgm:cxn modelId="{9C3D846B-C951-4E26-A1B9-FEB5B5A92F4B}" type="presParOf" srcId="{F1951459-1C92-4B24-AD3A-DB1C4150E00E}" destId="{385DF28C-1D21-4A50-8B64-03AAB43E0D23}" srcOrd="2" destOrd="0" presId="urn:microsoft.com/office/officeart/2005/8/layout/list1"/>
    <dgm:cxn modelId="{BBEA9E45-C67C-4775-9F70-2263A15A510B}" type="presParOf" srcId="{F1951459-1C92-4B24-AD3A-DB1C4150E00E}" destId="{75B3193F-CAB3-46A1-AF4E-BCD46FCC4981}" srcOrd="3" destOrd="0" presId="urn:microsoft.com/office/officeart/2005/8/layout/list1"/>
    <dgm:cxn modelId="{5A54224B-719C-403C-8BA4-279BFF890F20}" type="presParOf" srcId="{F1951459-1C92-4B24-AD3A-DB1C4150E00E}" destId="{D81F5703-A8FD-4C0B-87F2-17A7DDABE7F1}" srcOrd="4" destOrd="0" presId="urn:microsoft.com/office/officeart/2005/8/layout/list1"/>
    <dgm:cxn modelId="{63006324-C61D-474D-864A-00B2D186B7E6}" type="presParOf" srcId="{D81F5703-A8FD-4C0B-87F2-17A7DDABE7F1}" destId="{9E7A9F5E-D9DA-4BD4-862C-EC12ABA7FF09}" srcOrd="0" destOrd="0" presId="urn:microsoft.com/office/officeart/2005/8/layout/list1"/>
    <dgm:cxn modelId="{B39C313B-FDB0-49DC-A084-A60957BF54B8}" type="presParOf" srcId="{D81F5703-A8FD-4C0B-87F2-17A7DDABE7F1}" destId="{4FF87591-7C11-4A8A-B75E-976F4830EE3D}" srcOrd="1" destOrd="0" presId="urn:microsoft.com/office/officeart/2005/8/layout/list1"/>
    <dgm:cxn modelId="{6A71C356-BCBD-47CA-A6C9-E735B22B09B4}" type="presParOf" srcId="{F1951459-1C92-4B24-AD3A-DB1C4150E00E}" destId="{32123DEA-A5D7-44C3-996E-B2B347BBBF83}" srcOrd="5" destOrd="0" presId="urn:microsoft.com/office/officeart/2005/8/layout/list1"/>
    <dgm:cxn modelId="{6F93B618-FC95-4BA6-975A-18840DF1EA67}" type="presParOf" srcId="{F1951459-1C92-4B24-AD3A-DB1C4150E00E}" destId="{D47A6752-29DE-433F-890B-CCCB8DD53FF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9A2353-8C5D-4D80-8CB2-A9349051E645}"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8AB55468-07B5-49CB-BE1E-9DCE26A3A8AA}">
      <dgm:prSet/>
      <dgm:spPr/>
      <dgm:t>
        <a:bodyPr/>
        <a:lstStyle/>
        <a:p>
          <a:r>
            <a:rPr lang="en-US"/>
            <a:t>O</a:t>
          </a:r>
          <a:r>
            <a:rPr lang="en-US" b="0" i="0"/>
            <a:t>bjects should be open for extension but closed for modification.</a:t>
          </a:r>
          <a:endParaRPr lang="en-US"/>
        </a:p>
      </dgm:t>
    </dgm:pt>
    <dgm:pt modelId="{0D6DBC6D-B1A7-42B5-BB22-0946342E8AD1}" type="parTrans" cxnId="{DF56A1D9-D772-4B34-9C35-D919347304D7}">
      <dgm:prSet/>
      <dgm:spPr/>
      <dgm:t>
        <a:bodyPr/>
        <a:lstStyle/>
        <a:p>
          <a:endParaRPr lang="en-US"/>
        </a:p>
      </dgm:t>
    </dgm:pt>
    <dgm:pt modelId="{5065A10C-E63A-482B-9762-B5DF23DD6835}" type="sibTrans" cxnId="{DF56A1D9-D772-4B34-9C35-D919347304D7}">
      <dgm:prSet/>
      <dgm:spPr/>
      <dgm:t>
        <a:bodyPr/>
        <a:lstStyle/>
        <a:p>
          <a:endParaRPr lang="en-US"/>
        </a:p>
      </dgm:t>
    </dgm:pt>
    <dgm:pt modelId="{E293373E-605E-41E5-9A9D-169462A40579}">
      <dgm:prSet/>
      <dgm:spPr/>
      <dgm:t>
        <a:bodyPr/>
        <a:lstStyle/>
        <a:p>
          <a:r>
            <a:rPr lang="en-US" b="0" i="0"/>
            <a:t>The open and close principle ensures our code is easily extensible without editing or rewriting the existing codebase.</a:t>
          </a:r>
          <a:endParaRPr lang="en-US"/>
        </a:p>
      </dgm:t>
    </dgm:pt>
    <dgm:pt modelId="{86047BD9-450B-4573-A4B8-0D96ABF1A21E}" type="parTrans" cxnId="{62BA21D2-504C-4F24-B997-4094895B266B}">
      <dgm:prSet/>
      <dgm:spPr/>
      <dgm:t>
        <a:bodyPr/>
        <a:lstStyle/>
        <a:p>
          <a:endParaRPr lang="en-US"/>
        </a:p>
      </dgm:t>
    </dgm:pt>
    <dgm:pt modelId="{8853E6CA-F526-4AED-9D38-0D9C05EEEDEE}" type="sibTrans" cxnId="{62BA21D2-504C-4F24-B997-4094895B266B}">
      <dgm:prSet/>
      <dgm:spPr/>
      <dgm:t>
        <a:bodyPr/>
        <a:lstStyle/>
        <a:p>
          <a:endParaRPr lang="en-US"/>
        </a:p>
      </dgm:t>
    </dgm:pt>
    <dgm:pt modelId="{7A52D16A-DBDD-45C7-BC34-83E3E237D77C}" type="pres">
      <dgm:prSet presAssocID="{019A2353-8C5D-4D80-8CB2-A9349051E645}" presName="hierChild1" presStyleCnt="0">
        <dgm:presLayoutVars>
          <dgm:chPref val="1"/>
          <dgm:dir/>
          <dgm:animOne val="branch"/>
          <dgm:animLvl val="lvl"/>
          <dgm:resizeHandles/>
        </dgm:presLayoutVars>
      </dgm:prSet>
      <dgm:spPr/>
    </dgm:pt>
    <dgm:pt modelId="{0F3A890C-C9C5-48C6-862E-AEA1D2B88335}" type="pres">
      <dgm:prSet presAssocID="{8AB55468-07B5-49CB-BE1E-9DCE26A3A8AA}" presName="hierRoot1" presStyleCnt="0"/>
      <dgm:spPr/>
    </dgm:pt>
    <dgm:pt modelId="{08BF46CE-F0F2-461B-8006-ACFD494297CC}" type="pres">
      <dgm:prSet presAssocID="{8AB55468-07B5-49CB-BE1E-9DCE26A3A8AA}" presName="composite" presStyleCnt="0"/>
      <dgm:spPr/>
    </dgm:pt>
    <dgm:pt modelId="{D692804B-AC09-49B4-8A46-6A63C9674F41}" type="pres">
      <dgm:prSet presAssocID="{8AB55468-07B5-49CB-BE1E-9DCE26A3A8AA}" presName="background" presStyleLbl="node0" presStyleIdx="0" presStyleCnt="2"/>
      <dgm:spPr/>
    </dgm:pt>
    <dgm:pt modelId="{D3DC7A21-73C1-4676-891B-FF92F43A7C0B}" type="pres">
      <dgm:prSet presAssocID="{8AB55468-07B5-49CB-BE1E-9DCE26A3A8AA}" presName="text" presStyleLbl="fgAcc0" presStyleIdx="0" presStyleCnt="2">
        <dgm:presLayoutVars>
          <dgm:chPref val="3"/>
        </dgm:presLayoutVars>
      </dgm:prSet>
      <dgm:spPr/>
    </dgm:pt>
    <dgm:pt modelId="{DCE18730-5013-4DB6-9E4A-586FC85E4C36}" type="pres">
      <dgm:prSet presAssocID="{8AB55468-07B5-49CB-BE1E-9DCE26A3A8AA}" presName="hierChild2" presStyleCnt="0"/>
      <dgm:spPr/>
    </dgm:pt>
    <dgm:pt modelId="{E438213F-A524-476C-937F-7F27A897C80B}" type="pres">
      <dgm:prSet presAssocID="{E293373E-605E-41E5-9A9D-169462A40579}" presName="hierRoot1" presStyleCnt="0"/>
      <dgm:spPr/>
    </dgm:pt>
    <dgm:pt modelId="{C8484019-865C-4767-890A-97E931B49B3F}" type="pres">
      <dgm:prSet presAssocID="{E293373E-605E-41E5-9A9D-169462A40579}" presName="composite" presStyleCnt="0"/>
      <dgm:spPr/>
    </dgm:pt>
    <dgm:pt modelId="{A958A094-C850-4D4F-B3AB-CE4A19A99652}" type="pres">
      <dgm:prSet presAssocID="{E293373E-605E-41E5-9A9D-169462A40579}" presName="background" presStyleLbl="node0" presStyleIdx="1" presStyleCnt="2"/>
      <dgm:spPr/>
    </dgm:pt>
    <dgm:pt modelId="{4E4F3BEC-2070-4375-98D1-A16CE5E18041}" type="pres">
      <dgm:prSet presAssocID="{E293373E-605E-41E5-9A9D-169462A40579}" presName="text" presStyleLbl="fgAcc0" presStyleIdx="1" presStyleCnt="2">
        <dgm:presLayoutVars>
          <dgm:chPref val="3"/>
        </dgm:presLayoutVars>
      </dgm:prSet>
      <dgm:spPr/>
    </dgm:pt>
    <dgm:pt modelId="{CC67D407-1002-4193-B051-58D7BDA42FDC}" type="pres">
      <dgm:prSet presAssocID="{E293373E-605E-41E5-9A9D-169462A40579}" presName="hierChild2" presStyleCnt="0"/>
      <dgm:spPr/>
    </dgm:pt>
  </dgm:ptLst>
  <dgm:cxnLst>
    <dgm:cxn modelId="{0F8B3311-ABDD-4295-A0EC-731CD3CC3F2A}" type="presOf" srcId="{019A2353-8C5D-4D80-8CB2-A9349051E645}" destId="{7A52D16A-DBDD-45C7-BC34-83E3E237D77C}" srcOrd="0" destOrd="0" presId="urn:microsoft.com/office/officeart/2005/8/layout/hierarchy1"/>
    <dgm:cxn modelId="{2D142C65-503C-4108-B76B-2464061813A0}" type="presOf" srcId="{E293373E-605E-41E5-9A9D-169462A40579}" destId="{4E4F3BEC-2070-4375-98D1-A16CE5E18041}" srcOrd="0" destOrd="0" presId="urn:microsoft.com/office/officeart/2005/8/layout/hierarchy1"/>
    <dgm:cxn modelId="{14B809AF-DE9B-4C3B-A9A4-537CAAB2CDB4}" type="presOf" srcId="{8AB55468-07B5-49CB-BE1E-9DCE26A3A8AA}" destId="{D3DC7A21-73C1-4676-891B-FF92F43A7C0B}" srcOrd="0" destOrd="0" presId="urn:microsoft.com/office/officeart/2005/8/layout/hierarchy1"/>
    <dgm:cxn modelId="{62BA21D2-504C-4F24-B997-4094895B266B}" srcId="{019A2353-8C5D-4D80-8CB2-A9349051E645}" destId="{E293373E-605E-41E5-9A9D-169462A40579}" srcOrd="1" destOrd="0" parTransId="{86047BD9-450B-4573-A4B8-0D96ABF1A21E}" sibTransId="{8853E6CA-F526-4AED-9D38-0D9C05EEEDEE}"/>
    <dgm:cxn modelId="{DF56A1D9-D772-4B34-9C35-D919347304D7}" srcId="{019A2353-8C5D-4D80-8CB2-A9349051E645}" destId="{8AB55468-07B5-49CB-BE1E-9DCE26A3A8AA}" srcOrd="0" destOrd="0" parTransId="{0D6DBC6D-B1A7-42B5-BB22-0946342E8AD1}" sibTransId="{5065A10C-E63A-482B-9762-B5DF23DD6835}"/>
    <dgm:cxn modelId="{2CE4411E-2CED-490E-A018-24A6F7E5AA76}" type="presParOf" srcId="{7A52D16A-DBDD-45C7-BC34-83E3E237D77C}" destId="{0F3A890C-C9C5-48C6-862E-AEA1D2B88335}" srcOrd="0" destOrd="0" presId="urn:microsoft.com/office/officeart/2005/8/layout/hierarchy1"/>
    <dgm:cxn modelId="{EAD0EA02-91D4-4EBE-B27F-2E8AF806C7BF}" type="presParOf" srcId="{0F3A890C-C9C5-48C6-862E-AEA1D2B88335}" destId="{08BF46CE-F0F2-461B-8006-ACFD494297CC}" srcOrd="0" destOrd="0" presId="urn:microsoft.com/office/officeart/2005/8/layout/hierarchy1"/>
    <dgm:cxn modelId="{2F7A4214-FCB6-4CA8-8A77-66C3CC047715}" type="presParOf" srcId="{08BF46CE-F0F2-461B-8006-ACFD494297CC}" destId="{D692804B-AC09-49B4-8A46-6A63C9674F41}" srcOrd="0" destOrd="0" presId="urn:microsoft.com/office/officeart/2005/8/layout/hierarchy1"/>
    <dgm:cxn modelId="{3BE64CA3-3390-4659-9B03-5D346B673889}" type="presParOf" srcId="{08BF46CE-F0F2-461B-8006-ACFD494297CC}" destId="{D3DC7A21-73C1-4676-891B-FF92F43A7C0B}" srcOrd="1" destOrd="0" presId="urn:microsoft.com/office/officeart/2005/8/layout/hierarchy1"/>
    <dgm:cxn modelId="{5B9419BF-1AFF-4A3B-9766-CE6CF4D374C0}" type="presParOf" srcId="{0F3A890C-C9C5-48C6-862E-AEA1D2B88335}" destId="{DCE18730-5013-4DB6-9E4A-586FC85E4C36}" srcOrd="1" destOrd="0" presId="urn:microsoft.com/office/officeart/2005/8/layout/hierarchy1"/>
    <dgm:cxn modelId="{214DE2B6-16CC-4F98-B816-F959742973AE}" type="presParOf" srcId="{7A52D16A-DBDD-45C7-BC34-83E3E237D77C}" destId="{E438213F-A524-476C-937F-7F27A897C80B}" srcOrd="1" destOrd="0" presId="urn:microsoft.com/office/officeart/2005/8/layout/hierarchy1"/>
    <dgm:cxn modelId="{9E69AD94-D1B3-4AD1-9366-45A1674572D7}" type="presParOf" srcId="{E438213F-A524-476C-937F-7F27A897C80B}" destId="{C8484019-865C-4767-890A-97E931B49B3F}" srcOrd="0" destOrd="0" presId="urn:microsoft.com/office/officeart/2005/8/layout/hierarchy1"/>
    <dgm:cxn modelId="{A440644C-3E05-4827-A0E2-DAF03693FBFD}" type="presParOf" srcId="{C8484019-865C-4767-890A-97E931B49B3F}" destId="{A958A094-C850-4D4F-B3AB-CE4A19A99652}" srcOrd="0" destOrd="0" presId="urn:microsoft.com/office/officeart/2005/8/layout/hierarchy1"/>
    <dgm:cxn modelId="{5B2ACF1D-3365-4C54-8999-2C3E95552AF3}" type="presParOf" srcId="{C8484019-865C-4767-890A-97E931B49B3F}" destId="{4E4F3BEC-2070-4375-98D1-A16CE5E18041}" srcOrd="1" destOrd="0" presId="urn:microsoft.com/office/officeart/2005/8/layout/hierarchy1"/>
    <dgm:cxn modelId="{BAFD9ED6-9ABA-4759-B2AA-645EC4FF22A0}" type="presParOf" srcId="{E438213F-A524-476C-937F-7F27A897C80B}" destId="{CC67D407-1002-4193-B051-58D7BDA42FD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E0ADE9-6198-4479-ACF1-CA164CA55CA5}"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615409A7-5B17-49D1-BD54-268DAF6B3D68}">
      <dgm:prSet/>
      <dgm:spPr/>
      <dgm:t>
        <a:bodyPr/>
        <a:lstStyle/>
        <a:p>
          <a:r>
            <a:rPr lang="en-US"/>
            <a:t>Change behavior without changing code?</a:t>
          </a:r>
        </a:p>
      </dgm:t>
    </dgm:pt>
    <dgm:pt modelId="{E9C49767-337A-4A4C-A205-FDD84FC3199B}" type="parTrans" cxnId="{290743E6-C8D8-42BA-B053-1BDA7D13B08E}">
      <dgm:prSet/>
      <dgm:spPr/>
      <dgm:t>
        <a:bodyPr/>
        <a:lstStyle/>
        <a:p>
          <a:endParaRPr lang="en-US"/>
        </a:p>
      </dgm:t>
    </dgm:pt>
    <dgm:pt modelId="{65C3BBE1-6E11-4812-BAD7-325E46581973}" type="sibTrans" cxnId="{290743E6-C8D8-42BA-B053-1BDA7D13B08E}">
      <dgm:prSet/>
      <dgm:spPr/>
      <dgm:t>
        <a:bodyPr/>
        <a:lstStyle/>
        <a:p>
          <a:endParaRPr lang="en-US"/>
        </a:p>
      </dgm:t>
    </dgm:pt>
    <dgm:pt modelId="{CF820E60-E627-43D7-9438-44F2FF662986}">
      <dgm:prSet/>
      <dgm:spPr/>
      <dgm:t>
        <a:bodyPr/>
        <a:lstStyle/>
        <a:p>
          <a:r>
            <a:rPr lang="en-US"/>
            <a:t>Rely on abstraction, not implementations</a:t>
          </a:r>
        </a:p>
      </dgm:t>
    </dgm:pt>
    <dgm:pt modelId="{8A2D90E7-219E-4EFD-B1CF-ACE9A9B84718}" type="parTrans" cxnId="{327C1C78-0920-4FF3-B84E-234EAE0EA9F6}">
      <dgm:prSet/>
      <dgm:spPr/>
      <dgm:t>
        <a:bodyPr/>
        <a:lstStyle/>
        <a:p>
          <a:endParaRPr lang="en-US"/>
        </a:p>
      </dgm:t>
    </dgm:pt>
    <dgm:pt modelId="{54E3C4BB-693C-409A-9FDA-C37F9E347F71}" type="sibTrans" cxnId="{327C1C78-0920-4FF3-B84E-234EAE0EA9F6}">
      <dgm:prSet/>
      <dgm:spPr/>
      <dgm:t>
        <a:bodyPr/>
        <a:lstStyle/>
        <a:p>
          <a:endParaRPr lang="en-US"/>
        </a:p>
      </dgm:t>
    </dgm:pt>
    <dgm:pt modelId="{FE8E28C8-29C2-4888-BE9D-AE75A2067C5B}">
      <dgm:prSet/>
      <dgm:spPr/>
      <dgm:t>
        <a:bodyPr/>
        <a:lstStyle/>
        <a:p>
          <a:r>
            <a:rPr lang="en-US"/>
            <a:t>Do not limit the variety of implementations</a:t>
          </a:r>
        </a:p>
      </dgm:t>
    </dgm:pt>
    <dgm:pt modelId="{63FBCCCD-29EE-494A-9C17-EC13D6788628}" type="parTrans" cxnId="{2058931B-DB23-442E-B228-5B1D06DD23F5}">
      <dgm:prSet/>
      <dgm:spPr/>
      <dgm:t>
        <a:bodyPr/>
        <a:lstStyle/>
        <a:p>
          <a:endParaRPr lang="en-US"/>
        </a:p>
      </dgm:t>
    </dgm:pt>
    <dgm:pt modelId="{A425AB29-36CD-4AA9-9706-D694245D312D}" type="sibTrans" cxnId="{2058931B-DB23-442E-B228-5B1D06DD23F5}">
      <dgm:prSet/>
      <dgm:spPr/>
      <dgm:t>
        <a:bodyPr/>
        <a:lstStyle/>
        <a:p>
          <a:endParaRPr lang="en-US"/>
        </a:p>
      </dgm:t>
    </dgm:pt>
    <dgm:pt modelId="{B95AD8AA-4F98-4190-8AA8-D41303A0E8D1}">
      <dgm:prSet/>
      <dgm:spPr/>
      <dgm:t>
        <a:bodyPr/>
        <a:lstStyle/>
        <a:p>
          <a:r>
            <a:rPr lang="en-US"/>
            <a:t>In .Net</a:t>
          </a:r>
        </a:p>
      </dgm:t>
    </dgm:pt>
    <dgm:pt modelId="{E929895E-A8B3-4F6D-BC6E-CB8ECC5163AC}" type="parTrans" cxnId="{00EF4D57-1523-44FA-AF03-048A6AC944CD}">
      <dgm:prSet/>
      <dgm:spPr/>
      <dgm:t>
        <a:bodyPr/>
        <a:lstStyle/>
        <a:p>
          <a:endParaRPr lang="en-US"/>
        </a:p>
      </dgm:t>
    </dgm:pt>
    <dgm:pt modelId="{126BDBEF-0884-48F1-9886-E0D9CE202F44}" type="sibTrans" cxnId="{00EF4D57-1523-44FA-AF03-048A6AC944CD}">
      <dgm:prSet/>
      <dgm:spPr/>
      <dgm:t>
        <a:bodyPr/>
        <a:lstStyle/>
        <a:p>
          <a:endParaRPr lang="en-US"/>
        </a:p>
      </dgm:t>
    </dgm:pt>
    <dgm:pt modelId="{599DCE20-AB14-4E2E-B4ED-F306718D80A1}">
      <dgm:prSet/>
      <dgm:spPr/>
      <dgm:t>
        <a:bodyPr/>
        <a:lstStyle/>
        <a:p>
          <a:r>
            <a:rPr lang="en-US"/>
            <a:t>Interfaces</a:t>
          </a:r>
        </a:p>
      </dgm:t>
    </dgm:pt>
    <dgm:pt modelId="{9920197A-5CB3-4CBA-8C57-78A02DCD2722}" type="parTrans" cxnId="{AB32A5A8-514D-4272-9D41-EC98AE51A0B1}">
      <dgm:prSet/>
      <dgm:spPr/>
      <dgm:t>
        <a:bodyPr/>
        <a:lstStyle/>
        <a:p>
          <a:endParaRPr lang="en-US"/>
        </a:p>
      </dgm:t>
    </dgm:pt>
    <dgm:pt modelId="{DEFF79B0-3B69-4ACA-931F-F04321B3684B}" type="sibTrans" cxnId="{AB32A5A8-514D-4272-9D41-EC98AE51A0B1}">
      <dgm:prSet/>
      <dgm:spPr/>
      <dgm:t>
        <a:bodyPr/>
        <a:lstStyle/>
        <a:p>
          <a:endParaRPr lang="en-US"/>
        </a:p>
      </dgm:t>
    </dgm:pt>
    <dgm:pt modelId="{79BDDF76-2B9E-458F-BE9D-B65896C4181F}">
      <dgm:prSet/>
      <dgm:spPr/>
      <dgm:t>
        <a:bodyPr/>
        <a:lstStyle/>
        <a:p>
          <a:r>
            <a:rPr lang="en-US"/>
            <a:t>Abstract classes</a:t>
          </a:r>
        </a:p>
      </dgm:t>
    </dgm:pt>
    <dgm:pt modelId="{51A7DE46-16D0-4B83-819C-8188DA10F2BB}" type="parTrans" cxnId="{3BEA1022-8F4F-4BBD-BADA-85AEE5E706DA}">
      <dgm:prSet/>
      <dgm:spPr/>
      <dgm:t>
        <a:bodyPr/>
        <a:lstStyle/>
        <a:p>
          <a:endParaRPr lang="en-US"/>
        </a:p>
      </dgm:t>
    </dgm:pt>
    <dgm:pt modelId="{0572BA8D-95B7-4183-8846-DF3FB6069CE5}" type="sibTrans" cxnId="{3BEA1022-8F4F-4BBD-BADA-85AEE5E706DA}">
      <dgm:prSet/>
      <dgm:spPr/>
      <dgm:t>
        <a:bodyPr/>
        <a:lstStyle/>
        <a:p>
          <a:endParaRPr lang="en-US"/>
        </a:p>
      </dgm:t>
    </dgm:pt>
    <dgm:pt modelId="{4EC2D490-1917-45DF-8165-B9580E30B510}" type="pres">
      <dgm:prSet presAssocID="{D8E0ADE9-6198-4479-ACF1-CA164CA55CA5}" presName="linear" presStyleCnt="0">
        <dgm:presLayoutVars>
          <dgm:dir/>
          <dgm:animLvl val="lvl"/>
          <dgm:resizeHandles val="exact"/>
        </dgm:presLayoutVars>
      </dgm:prSet>
      <dgm:spPr/>
    </dgm:pt>
    <dgm:pt modelId="{DE953293-BD27-4BA8-83E2-B808A4377D3D}" type="pres">
      <dgm:prSet presAssocID="{615409A7-5B17-49D1-BD54-268DAF6B3D68}" presName="parentLin" presStyleCnt="0"/>
      <dgm:spPr/>
    </dgm:pt>
    <dgm:pt modelId="{8FFB902B-335B-4847-9902-B09B0EC2C986}" type="pres">
      <dgm:prSet presAssocID="{615409A7-5B17-49D1-BD54-268DAF6B3D68}" presName="parentLeftMargin" presStyleLbl="node1" presStyleIdx="0" presStyleCnt="2"/>
      <dgm:spPr/>
    </dgm:pt>
    <dgm:pt modelId="{3D914539-6511-47FB-B953-A86637025B09}" type="pres">
      <dgm:prSet presAssocID="{615409A7-5B17-49D1-BD54-268DAF6B3D68}" presName="parentText" presStyleLbl="node1" presStyleIdx="0" presStyleCnt="2">
        <dgm:presLayoutVars>
          <dgm:chMax val="0"/>
          <dgm:bulletEnabled val="1"/>
        </dgm:presLayoutVars>
      </dgm:prSet>
      <dgm:spPr/>
    </dgm:pt>
    <dgm:pt modelId="{6D5FF799-D4E4-46A1-8694-282E8AF64710}" type="pres">
      <dgm:prSet presAssocID="{615409A7-5B17-49D1-BD54-268DAF6B3D68}" presName="negativeSpace" presStyleCnt="0"/>
      <dgm:spPr/>
    </dgm:pt>
    <dgm:pt modelId="{285B6DAE-2E4D-44F2-9ABD-20A7808514A2}" type="pres">
      <dgm:prSet presAssocID="{615409A7-5B17-49D1-BD54-268DAF6B3D68}" presName="childText" presStyleLbl="conFgAcc1" presStyleIdx="0" presStyleCnt="2">
        <dgm:presLayoutVars>
          <dgm:bulletEnabled val="1"/>
        </dgm:presLayoutVars>
      </dgm:prSet>
      <dgm:spPr/>
    </dgm:pt>
    <dgm:pt modelId="{DE5E126E-C4D1-4495-9A59-B4F033B41D3E}" type="pres">
      <dgm:prSet presAssocID="{65C3BBE1-6E11-4812-BAD7-325E46581973}" presName="spaceBetweenRectangles" presStyleCnt="0"/>
      <dgm:spPr/>
    </dgm:pt>
    <dgm:pt modelId="{11B09A56-6255-4F80-8120-0EA9B6B9C96D}" type="pres">
      <dgm:prSet presAssocID="{B95AD8AA-4F98-4190-8AA8-D41303A0E8D1}" presName="parentLin" presStyleCnt="0"/>
      <dgm:spPr/>
    </dgm:pt>
    <dgm:pt modelId="{EDBB457F-B993-4E9B-8DA3-4665BAF63801}" type="pres">
      <dgm:prSet presAssocID="{B95AD8AA-4F98-4190-8AA8-D41303A0E8D1}" presName="parentLeftMargin" presStyleLbl="node1" presStyleIdx="0" presStyleCnt="2"/>
      <dgm:spPr/>
    </dgm:pt>
    <dgm:pt modelId="{FE8AD714-A34C-49BF-85FB-BA51BF930D0F}" type="pres">
      <dgm:prSet presAssocID="{B95AD8AA-4F98-4190-8AA8-D41303A0E8D1}" presName="parentText" presStyleLbl="node1" presStyleIdx="1" presStyleCnt="2">
        <dgm:presLayoutVars>
          <dgm:chMax val="0"/>
          <dgm:bulletEnabled val="1"/>
        </dgm:presLayoutVars>
      </dgm:prSet>
      <dgm:spPr/>
    </dgm:pt>
    <dgm:pt modelId="{53657F94-ABA1-410C-8E06-92EFDA7A469C}" type="pres">
      <dgm:prSet presAssocID="{B95AD8AA-4F98-4190-8AA8-D41303A0E8D1}" presName="negativeSpace" presStyleCnt="0"/>
      <dgm:spPr/>
    </dgm:pt>
    <dgm:pt modelId="{6E8E5E03-46AE-44F3-B86E-6929FE2A5C28}" type="pres">
      <dgm:prSet presAssocID="{B95AD8AA-4F98-4190-8AA8-D41303A0E8D1}" presName="childText" presStyleLbl="conFgAcc1" presStyleIdx="1" presStyleCnt="2">
        <dgm:presLayoutVars>
          <dgm:bulletEnabled val="1"/>
        </dgm:presLayoutVars>
      </dgm:prSet>
      <dgm:spPr/>
    </dgm:pt>
  </dgm:ptLst>
  <dgm:cxnLst>
    <dgm:cxn modelId="{9A872C0E-13C1-48C4-A220-31C5532BA342}" type="presOf" srcId="{615409A7-5B17-49D1-BD54-268DAF6B3D68}" destId="{3D914539-6511-47FB-B953-A86637025B09}" srcOrd="1" destOrd="0" presId="urn:microsoft.com/office/officeart/2005/8/layout/list1"/>
    <dgm:cxn modelId="{DDF81B12-5699-4C83-8934-60C6B721CEEC}" type="presOf" srcId="{599DCE20-AB14-4E2E-B4ED-F306718D80A1}" destId="{6E8E5E03-46AE-44F3-B86E-6929FE2A5C28}" srcOrd="0" destOrd="0" presId="urn:microsoft.com/office/officeart/2005/8/layout/list1"/>
    <dgm:cxn modelId="{1C990013-E101-4281-A495-953DAF7A264E}" type="presOf" srcId="{615409A7-5B17-49D1-BD54-268DAF6B3D68}" destId="{8FFB902B-335B-4847-9902-B09B0EC2C986}" srcOrd="0" destOrd="0" presId="urn:microsoft.com/office/officeart/2005/8/layout/list1"/>
    <dgm:cxn modelId="{2058931B-DB23-442E-B228-5B1D06DD23F5}" srcId="{615409A7-5B17-49D1-BD54-268DAF6B3D68}" destId="{FE8E28C8-29C2-4888-BE9D-AE75A2067C5B}" srcOrd="1" destOrd="0" parTransId="{63FBCCCD-29EE-494A-9C17-EC13D6788628}" sibTransId="{A425AB29-36CD-4AA9-9706-D694245D312D}"/>
    <dgm:cxn modelId="{3BEA1022-8F4F-4BBD-BADA-85AEE5E706DA}" srcId="{B95AD8AA-4F98-4190-8AA8-D41303A0E8D1}" destId="{79BDDF76-2B9E-458F-BE9D-B65896C4181F}" srcOrd="1" destOrd="0" parTransId="{51A7DE46-16D0-4B83-819C-8188DA10F2BB}" sibTransId="{0572BA8D-95B7-4183-8846-DF3FB6069CE5}"/>
    <dgm:cxn modelId="{70608669-944F-49D6-ACD5-0A8C2F08D1FD}" type="presOf" srcId="{CF820E60-E627-43D7-9438-44F2FF662986}" destId="{285B6DAE-2E4D-44F2-9ABD-20A7808514A2}" srcOrd="0" destOrd="0" presId="urn:microsoft.com/office/officeart/2005/8/layout/list1"/>
    <dgm:cxn modelId="{DAE7F56A-AB97-48A2-999F-70E532DDA22F}" type="presOf" srcId="{D8E0ADE9-6198-4479-ACF1-CA164CA55CA5}" destId="{4EC2D490-1917-45DF-8165-B9580E30B510}" srcOrd="0" destOrd="0" presId="urn:microsoft.com/office/officeart/2005/8/layout/list1"/>
    <dgm:cxn modelId="{00EF4D57-1523-44FA-AF03-048A6AC944CD}" srcId="{D8E0ADE9-6198-4479-ACF1-CA164CA55CA5}" destId="{B95AD8AA-4F98-4190-8AA8-D41303A0E8D1}" srcOrd="1" destOrd="0" parTransId="{E929895E-A8B3-4F6D-BC6E-CB8ECC5163AC}" sibTransId="{126BDBEF-0884-48F1-9886-E0D9CE202F44}"/>
    <dgm:cxn modelId="{327C1C78-0920-4FF3-B84E-234EAE0EA9F6}" srcId="{615409A7-5B17-49D1-BD54-268DAF6B3D68}" destId="{CF820E60-E627-43D7-9438-44F2FF662986}" srcOrd="0" destOrd="0" parTransId="{8A2D90E7-219E-4EFD-B1CF-ACE9A9B84718}" sibTransId="{54E3C4BB-693C-409A-9FDA-C37F9E347F71}"/>
    <dgm:cxn modelId="{138DCB8B-40DC-440F-9582-05E3A18CDA41}" type="presOf" srcId="{79BDDF76-2B9E-458F-BE9D-B65896C4181F}" destId="{6E8E5E03-46AE-44F3-B86E-6929FE2A5C28}" srcOrd="0" destOrd="1" presId="urn:microsoft.com/office/officeart/2005/8/layout/list1"/>
    <dgm:cxn modelId="{AB32A5A8-514D-4272-9D41-EC98AE51A0B1}" srcId="{B95AD8AA-4F98-4190-8AA8-D41303A0E8D1}" destId="{599DCE20-AB14-4E2E-B4ED-F306718D80A1}" srcOrd="0" destOrd="0" parTransId="{9920197A-5CB3-4CBA-8C57-78A02DCD2722}" sibTransId="{DEFF79B0-3B69-4ACA-931F-F04321B3684B}"/>
    <dgm:cxn modelId="{C81DCDB3-A43B-4AF9-82E8-20BD3FA87E9C}" type="presOf" srcId="{B95AD8AA-4F98-4190-8AA8-D41303A0E8D1}" destId="{FE8AD714-A34C-49BF-85FB-BA51BF930D0F}" srcOrd="1" destOrd="0" presId="urn:microsoft.com/office/officeart/2005/8/layout/list1"/>
    <dgm:cxn modelId="{3E5488B6-233D-4D8B-95C8-6C2664104F5C}" type="presOf" srcId="{FE8E28C8-29C2-4888-BE9D-AE75A2067C5B}" destId="{285B6DAE-2E4D-44F2-9ABD-20A7808514A2}" srcOrd="0" destOrd="1" presId="urn:microsoft.com/office/officeart/2005/8/layout/list1"/>
    <dgm:cxn modelId="{E51933E2-8B1B-4407-A124-5A8885C1B46A}" type="presOf" srcId="{B95AD8AA-4F98-4190-8AA8-D41303A0E8D1}" destId="{EDBB457F-B993-4E9B-8DA3-4665BAF63801}" srcOrd="0" destOrd="0" presId="urn:microsoft.com/office/officeart/2005/8/layout/list1"/>
    <dgm:cxn modelId="{290743E6-C8D8-42BA-B053-1BDA7D13B08E}" srcId="{D8E0ADE9-6198-4479-ACF1-CA164CA55CA5}" destId="{615409A7-5B17-49D1-BD54-268DAF6B3D68}" srcOrd="0" destOrd="0" parTransId="{E9C49767-337A-4A4C-A205-FDD84FC3199B}" sibTransId="{65C3BBE1-6E11-4812-BAD7-325E46581973}"/>
    <dgm:cxn modelId="{F97F27BE-28E6-4A4B-BC0A-63CA709B143C}" type="presParOf" srcId="{4EC2D490-1917-45DF-8165-B9580E30B510}" destId="{DE953293-BD27-4BA8-83E2-B808A4377D3D}" srcOrd="0" destOrd="0" presId="urn:microsoft.com/office/officeart/2005/8/layout/list1"/>
    <dgm:cxn modelId="{DF7E05B4-2020-416D-983B-971152C02A19}" type="presParOf" srcId="{DE953293-BD27-4BA8-83E2-B808A4377D3D}" destId="{8FFB902B-335B-4847-9902-B09B0EC2C986}" srcOrd="0" destOrd="0" presId="urn:microsoft.com/office/officeart/2005/8/layout/list1"/>
    <dgm:cxn modelId="{48A65683-50C5-4168-AA64-A51AA50F475B}" type="presParOf" srcId="{DE953293-BD27-4BA8-83E2-B808A4377D3D}" destId="{3D914539-6511-47FB-B953-A86637025B09}" srcOrd="1" destOrd="0" presId="urn:microsoft.com/office/officeart/2005/8/layout/list1"/>
    <dgm:cxn modelId="{2614C4A3-FB5E-4F09-A18C-131E9E338E80}" type="presParOf" srcId="{4EC2D490-1917-45DF-8165-B9580E30B510}" destId="{6D5FF799-D4E4-46A1-8694-282E8AF64710}" srcOrd="1" destOrd="0" presId="urn:microsoft.com/office/officeart/2005/8/layout/list1"/>
    <dgm:cxn modelId="{8BB5D33E-CE9B-4CFA-A6FB-33DFA9C5108E}" type="presParOf" srcId="{4EC2D490-1917-45DF-8165-B9580E30B510}" destId="{285B6DAE-2E4D-44F2-9ABD-20A7808514A2}" srcOrd="2" destOrd="0" presId="urn:microsoft.com/office/officeart/2005/8/layout/list1"/>
    <dgm:cxn modelId="{763A8D42-F5C3-4702-A9F1-E73C9194EEE9}" type="presParOf" srcId="{4EC2D490-1917-45DF-8165-B9580E30B510}" destId="{DE5E126E-C4D1-4495-9A59-B4F033B41D3E}" srcOrd="3" destOrd="0" presId="urn:microsoft.com/office/officeart/2005/8/layout/list1"/>
    <dgm:cxn modelId="{B543A7B3-AED8-44F3-8E9E-1C4F1644C14E}" type="presParOf" srcId="{4EC2D490-1917-45DF-8165-B9580E30B510}" destId="{11B09A56-6255-4F80-8120-0EA9B6B9C96D}" srcOrd="4" destOrd="0" presId="urn:microsoft.com/office/officeart/2005/8/layout/list1"/>
    <dgm:cxn modelId="{66260EE1-4613-4E31-82EF-502A46A87045}" type="presParOf" srcId="{11B09A56-6255-4F80-8120-0EA9B6B9C96D}" destId="{EDBB457F-B993-4E9B-8DA3-4665BAF63801}" srcOrd="0" destOrd="0" presId="urn:microsoft.com/office/officeart/2005/8/layout/list1"/>
    <dgm:cxn modelId="{9BBFC8DC-7262-4B6E-9F2D-B40C48FCA808}" type="presParOf" srcId="{11B09A56-6255-4F80-8120-0EA9B6B9C96D}" destId="{FE8AD714-A34C-49BF-85FB-BA51BF930D0F}" srcOrd="1" destOrd="0" presId="urn:microsoft.com/office/officeart/2005/8/layout/list1"/>
    <dgm:cxn modelId="{AA8FAB0E-64FF-41C7-B7B9-CCE38A092E30}" type="presParOf" srcId="{4EC2D490-1917-45DF-8165-B9580E30B510}" destId="{53657F94-ABA1-410C-8E06-92EFDA7A469C}" srcOrd="5" destOrd="0" presId="urn:microsoft.com/office/officeart/2005/8/layout/list1"/>
    <dgm:cxn modelId="{A6AD4E47-06B0-4A32-87CA-0C05AA2A964E}" type="presParOf" srcId="{4EC2D490-1917-45DF-8165-B9580E30B510}" destId="{6E8E5E03-46AE-44F3-B86E-6929FE2A5C2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16B745-2CF6-4E62-AF83-35D42A938583}"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BC12CF73-0583-4398-A82C-A8BE18CA040B}">
      <dgm:prSet/>
      <dgm:spPr/>
      <dgm:t>
        <a:bodyPr/>
        <a:lstStyle/>
        <a:p>
          <a:r>
            <a:rPr lang="en-US"/>
            <a:t>Classic violations</a:t>
          </a:r>
        </a:p>
      </dgm:t>
    </dgm:pt>
    <dgm:pt modelId="{8A966530-5133-42D9-9295-5DB1FD0A2D35}" type="parTrans" cxnId="{A9F0D712-ACBB-4080-916D-97D7AFA37F3F}">
      <dgm:prSet/>
      <dgm:spPr/>
      <dgm:t>
        <a:bodyPr/>
        <a:lstStyle/>
        <a:p>
          <a:endParaRPr lang="en-US"/>
        </a:p>
      </dgm:t>
    </dgm:pt>
    <dgm:pt modelId="{122C07CB-5606-4B7C-B3FE-516FFD71EFEA}" type="sibTrans" cxnId="{A9F0D712-ACBB-4080-916D-97D7AFA37F3F}">
      <dgm:prSet/>
      <dgm:spPr/>
      <dgm:t>
        <a:bodyPr/>
        <a:lstStyle/>
        <a:p>
          <a:endParaRPr lang="en-US"/>
        </a:p>
      </dgm:t>
    </dgm:pt>
    <dgm:pt modelId="{BA401354-78D0-4B7B-A67B-94102C9DC9B3}">
      <dgm:prSet/>
      <dgm:spPr/>
      <dgm:t>
        <a:bodyPr/>
        <a:lstStyle/>
        <a:p>
          <a:r>
            <a:rPr lang="en-US"/>
            <a:t>Each change requires re-testing</a:t>
          </a:r>
        </a:p>
      </dgm:t>
    </dgm:pt>
    <dgm:pt modelId="{D6E166C2-1FA0-415A-A6D3-940942EF3971}" type="parTrans" cxnId="{BB2A110F-439B-4E37-AAED-BD9AF1F3067A}">
      <dgm:prSet/>
      <dgm:spPr/>
      <dgm:t>
        <a:bodyPr/>
        <a:lstStyle/>
        <a:p>
          <a:endParaRPr lang="en-US"/>
        </a:p>
      </dgm:t>
    </dgm:pt>
    <dgm:pt modelId="{EC5499EE-C64C-48B1-8B15-1E76E94746AD}" type="sibTrans" cxnId="{BB2A110F-439B-4E37-AAED-BD9AF1F3067A}">
      <dgm:prSet/>
      <dgm:spPr/>
      <dgm:t>
        <a:bodyPr/>
        <a:lstStyle/>
        <a:p>
          <a:endParaRPr lang="en-US"/>
        </a:p>
      </dgm:t>
    </dgm:pt>
    <dgm:pt modelId="{77701E9D-EF7D-4A99-82D5-30018541CFA9}">
      <dgm:prSet/>
      <dgm:spPr/>
      <dgm:t>
        <a:bodyPr/>
        <a:lstStyle/>
        <a:p>
          <a:r>
            <a:rPr lang="en-US"/>
            <a:t>Cascading changes through modules</a:t>
          </a:r>
        </a:p>
      </dgm:t>
    </dgm:pt>
    <dgm:pt modelId="{257D9FFB-BD19-48AC-B957-AE6091630001}" type="parTrans" cxnId="{D4FBE2A9-D7B8-4225-870C-5EC43D6D188D}">
      <dgm:prSet/>
      <dgm:spPr/>
      <dgm:t>
        <a:bodyPr/>
        <a:lstStyle/>
        <a:p>
          <a:endParaRPr lang="en-US"/>
        </a:p>
      </dgm:t>
    </dgm:pt>
    <dgm:pt modelId="{600C6AC5-CBED-41FF-BE79-0A56E4F0F3CD}" type="sibTrans" cxnId="{D4FBE2A9-D7B8-4225-870C-5EC43D6D188D}">
      <dgm:prSet/>
      <dgm:spPr/>
      <dgm:t>
        <a:bodyPr/>
        <a:lstStyle/>
        <a:p>
          <a:endParaRPr lang="en-US"/>
        </a:p>
      </dgm:t>
    </dgm:pt>
    <dgm:pt modelId="{81D8583D-D0FA-4398-A691-B6081B604A49}">
      <dgm:prSet/>
      <dgm:spPr/>
      <dgm:t>
        <a:bodyPr/>
        <a:lstStyle/>
        <a:p>
          <a:r>
            <a:rPr lang="en-US"/>
            <a:t>Logic depends on conditional statement</a:t>
          </a:r>
        </a:p>
      </dgm:t>
    </dgm:pt>
    <dgm:pt modelId="{B5719C80-A0A8-4C88-B4F3-E89CCFF2AC50}" type="parTrans" cxnId="{DBB559F5-A8A4-408B-9F68-B433E05BF8FC}">
      <dgm:prSet/>
      <dgm:spPr/>
      <dgm:t>
        <a:bodyPr/>
        <a:lstStyle/>
        <a:p>
          <a:endParaRPr lang="en-US"/>
        </a:p>
      </dgm:t>
    </dgm:pt>
    <dgm:pt modelId="{403E14AD-2F20-4652-A043-9C745CE7BAAB}" type="sibTrans" cxnId="{DBB559F5-A8A4-408B-9F68-B433E05BF8FC}">
      <dgm:prSet/>
      <dgm:spPr/>
      <dgm:t>
        <a:bodyPr/>
        <a:lstStyle/>
        <a:p>
          <a:endParaRPr lang="en-US"/>
        </a:p>
      </dgm:t>
    </dgm:pt>
    <dgm:pt modelId="{4AC294E9-7936-49B2-A7CF-182B1126F537}">
      <dgm:prSet/>
      <dgm:spPr/>
      <dgm:t>
        <a:bodyPr/>
        <a:lstStyle/>
        <a:p>
          <a:r>
            <a:rPr lang="en-US"/>
            <a:t>Classic solution</a:t>
          </a:r>
        </a:p>
      </dgm:t>
    </dgm:pt>
    <dgm:pt modelId="{EAFF9B67-3950-478C-AA31-6DD33B69F937}" type="parTrans" cxnId="{90F2BF13-735A-40B5-AE05-3B53CD1C5409}">
      <dgm:prSet/>
      <dgm:spPr/>
      <dgm:t>
        <a:bodyPr/>
        <a:lstStyle/>
        <a:p>
          <a:endParaRPr lang="en-US"/>
        </a:p>
      </dgm:t>
    </dgm:pt>
    <dgm:pt modelId="{05F76E72-C233-4545-ABF9-F9995AE86F8D}" type="sibTrans" cxnId="{90F2BF13-735A-40B5-AE05-3B53CD1C5409}">
      <dgm:prSet/>
      <dgm:spPr/>
      <dgm:t>
        <a:bodyPr/>
        <a:lstStyle/>
        <a:p>
          <a:endParaRPr lang="en-US"/>
        </a:p>
      </dgm:t>
    </dgm:pt>
    <dgm:pt modelId="{F134C009-FB43-450D-8B61-607B112D0206}">
      <dgm:prSet/>
      <dgm:spPr/>
      <dgm:t>
        <a:bodyPr/>
        <a:lstStyle/>
        <a:p>
          <a:r>
            <a:rPr lang="en-US"/>
            <a:t>New classes (not coupling)</a:t>
          </a:r>
        </a:p>
      </dgm:t>
    </dgm:pt>
    <dgm:pt modelId="{7A51AE8A-27CF-4104-B8EC-885306FCEDCE}" type="parTrans" cxnId="{6184D7A7-4127-42E7-92F9-781E1F981ADF}">
      <dgm:prSet/>
      <dgm:spPr/>
      <dgm:t>
        <a:bodyPr/>
        <a:lstStyle/>
        <a:p>
          <a:endParaRPr lang="en-US"/>
        </a:p>
      </dgm:t>
    </dgm:pt>
    <dgm:pt modelId="{FEC95B5B-4C7C-46D5-A69D-A71D8A697880}" type="sibTrans" cxnId="{6184D7A7-4127-42E7-92F9-781E1F981ADF}">
      <dgm:prSet/>
      <dgm:spPr/>
      <dgm:t>
        <a:bodyPr/>
        <a:lstStyle/>
        <a:p>
          <a:endParaRPr lang="en-US"/>
        </a:p>
      </dgm:t>
    </dgm:pt>
    <dgm:pt modelId="{3E26C49B-6CD1-4326-B652-31D2CE49581D}">
      <dgm:prSet/>
      <dgm:spPr/>
      <dgm:t>
        <a:bodyPr/>
        <a:lstStyle/>
        <a:p>
          <a:r>
            <a:rPr lang="en-US"/>
            <a:t>Abstract classes</a:t>
          </a:r>
        </a:p>
      </dgm:t>
    </dgm:pt>
    <dgm:pt modelId="{476516D0-3D69-4AB5-BB4D-AAF86DF85582}" type="parTrans" cxnId="{071300A6-5A1C-4378-86ED-D4CC2CFAF472}">
      <dgm:prSet/>
      <dgm:spPr/>
      <dgm:t>
        <a:bodyPr/>
        <a:lstStyle/>
        <a:p>
          <a:endParaRPr lang="en-US"/>
        </a:p>
      </dgm:t>
    </dgm:pt>
    <dgm:pt modelId="{2DDDE1B1-CE45-490E-B8E5-E1E4BC345A31}" type="sibTrans" cxnId="{071300A6-5A1C-4378-86ED-D4CC2CFAF472}">
      <dgm:prSet/>
      <dgm:spPr/>
      <dgm:t>
        <a:bodyPr/>
        <a:lstStyle/>
        <a:p>
          <a:endParaRPr lang="en-US"/>
        </a:p>
      </dgm:t>
    </dgm:pt>
    <dgm:pt modelId="{FD34EA62-BCF2-4D4F-9FAD-26739ABD506F}" type="pres">
      <dgm:prSet presAssocID="{F916B745-2CF6-4E62-AF83-35D42A938583}" presName="Name0" presStyleCnt="0">
        <dgm:presLayoutVars>
          <dgm:dir/>
          <dgm:animLvl val="lvl"/>
          <dgm:resizeHandles val="exact"/>
        </dgm:presLayoutVars>
      </dgm:prSet>
      <dgm:spPr/>
    </dgm:pt>
    <dgm:pt modelId="{6A3BA4EE-8553-488D-9C22-406703861747}" type="pres">
      <dgm:prSet presAssocID="{BC12CF73-0583-4398-A82C-A8BE18CA040B}" presName="linNode" presStyleCnt="0"/>
      <dgm:spPr/>
    </dgm:pt>
    <dgm:pt modelId="{7FBBB999-57C5-48AF-8901-7BBA2CDC08B7}" type="pres">
      <dgm:prSet presAssocID="{BC12CF73-0583-4398-A82C-A8BE18CA040B}" presName="parentText" presStyleLbl="node1" presStyleIdx="0" presStyleCnt="2">
        <dgm:presLayoutVars>
          <dgm:chMax val="1"/>
          <dgm:bulletEnabled val="1"/>
        </dgm:presLayoutVars>
      </dgm:prSet>
      <dgm:spPr/>
    </dgm:pt>
    <dgm:pt modelId="{D65D8F84-B0FC-4ABB-9EE4-1401F0AE854E}" type="pres">
      <dgm:prSet presAssocID="{BC12CF73-0583-4398-A82C-A8BE18CA040B}" presName="descendantText" presStyleLbl="alignAccFollowNode1" presStyleIdx="0" presStyleCnt="2">
        <dgm:presLayoutVars>
          <dgm:bulletEnabled val="1"/>
        </dgm:presLayoutVars>
      </dgm:prSet>
      <dgm:spPr/>
    </dgm:pt>
    <dgm:pt modelId="{8070F13D-A021-4CF7-84E5-E3F79E76A09D}" type="pres">
      <dgm:prSet presAssocID="{122C07CB-5606-4B7C-B3FE-516FFD71EFEA}" presName="sp" presStyleCnt="0"/>
      <dgm:spPr/>
    </dgm:pt>
    <dgm:pt modelId="{280B9CAD-32B7-4F40-91C0-9D7547F0C5D5}" type="pres">
      <dgm:prSet presAssocID="{4AC294E9-7936-49B2-A7CF-182B1126F537}" presName="linNode" presStyleCnt="0"/>
      <dgm:spPr/>
    </dgm:pt>
    <dgm:pt modelId="{A96424C1-6389-492F-97CC-94A732F808F1}" type="pres">
      <dgm:prSet presAssocID="{4AC294E9-7936-49B2-A7CF-182B1126F537}" presName="parentText" presStyleLbl="node1" presStyleIdx="1" presStyleCnt="2">
        <dgm:presLayoutVars>
          <dgm:chMax val="1"/>
          <dgm:bulletEnabled val="1"/>
        </dgm:presLayoutVars>
      </dgm:prSet>
      <dgm:spPr/>
    </dgm:pt>
    <dgm:pt modelId="{330D9BAA-3357-449A-A70A-1278F6E6C003}" type="pres">
      <dgm:prSet presAssocID="{4AC294E9-7936-49B2-A7CF-182B1126F537}" presName="descendantText" presStyleLbl="alignAccFollowNode1" presStyleIdx="1" presStyleCnt="2">
        <dgm:presLayoutVars>
          <dgm:bulletEnabled val="1"/>
        </dgm:presLayoutVars>
      </dgm:prSet>
      <dgm:spPr/>
    </dgm:pt>
  </dgm:ptLst>
  <dgm:cxnLst>
    <dgm:cxn modelId="{DE141C00-78D7-4340-932B-500E68187B5F}" type="presOf" srcId="{BA401354-78D0-4B7B-A67B-94102C9DC9B3}" destId="{D65D8F84-B0FC-4ABB-9EE4-1401F0AE854E}" srcOrd="0" destOrd="0" presId="urn:microsoft.com/office/officeart/2005/8/layout/vList5"/>
    <dgm:cxn modelId="{BB2A110F-439B-4E37-AAED-BD9AF1F3067A}" srcId="{BC12CF73-0583-4398-A82C-A8BE18CA040B}" destId="{BA401354-78D0-4B7B-A67B-94102C9DC9B3}" srcOrd="0" destOrd="0" parTransId="{D6E166C2-1FA0-415A-A6D3-940942EF3971}" sibTransId="{EC5499EE-C64C-48B1-8B15-1E76E94746AD}"/>
    <dgm:cxn modelId="{A9F0D712-ACBB-4080-916D-97D7AFA37F3F}" srcId="{F916B745-2CF6-4E62-AF83-35D42A938583}" destId="{BC12CF73-0583-4398-A82C-A8BE18CA040B}" srcOrd="0" destOrd="0" parTransId="{8A966530-5133-42D9-9295-5DB1FD0A2D35}" sibTransId="{122C07CB-5606-4B7C-B3FE-516FFD71EFEA}"/>
    <dgm:cxn modelId="{90F2BF13-735A-40B5-AE05-3B53CD1C5409}" srcId="{F916B745-2CF6-4E62-AF83-35D42A938583}" destId="{4AC294E9-7936-49B2-A7CF-182B1126F537}" srcOrd="1" destOrd="0" parTransId="{EAFF9B67-3950-478C-AA31-6DD33B69F937}" sibTransId="{05F76E72-C233-4545-ABF9-F9995AE86F8D}"/>
    <dgm:cxn modelId="{C9650E7B-B3E9-4A06-83AF-D47BA7B07778}" type="presOf" srcId="{F134C009-FB43-450D-8B61-607B112D0206}" destId="{330D9BAA-3357-449A-A70A-1278F6E6C003}" srcOrd="0" destOrd="0" presId="urn:microsoft.com/office/officeart/2005/8/layout/vList5"/>
    <dgm:cxn modelId="{C23AD580-EFF9-4619-BA72-3292D24390F2}" type="presOf" srcId="{BC12CF73-0583-4398-A82C-A8BE18CA040B}" destId="{7FBBB999-57C5-48AF-8901-7BBA2CDC08B7}" srcOrd="0" destOrd="0" presId="urn:microsoft.com/office/officeart/2005/8/layout/vList5"/>
    <dgm:cxn modelId="{A627C082-873F-479C-B855-591B4F995120}" type="presOf" srcId="{77701E9D-EF7D-4A99-82D5-30018541CFA9}" destId="{D65D8F84-B0FC-4ABB-9EE4-1401F0AE854E}" srcOrd="0" destOrd="1" presId="urn:microsoft.com/office/officeart/2005/8/layout/vList5"/>
    <dgm:cxn modelId="{071300A6-5A1C-4378-86ED-D4CC2CFAF472}" srcId="{4AC294E9-7936-49B2-A7CF-182B1126F537}" destId="{3E26C49B-6CD1-4326-B652-31D2CE49581D}" srcOrd="1" destOrd="0" parTransId="{476516D0-3D69-4AB5-BB4D-AAF86DF85582}" sibTransId="{2DDDE1B1-CE45-490E-B8E5-E1E4BC345A31}"/>
    <dgm:cxn modelId="{6184D7A7-4127-42E7-92F9-781E1F981ADF}" srcId="{4AC294E9-7936-49B2-A7CF-182B1126F537}" destId="{F134C009-FB43-450D-8B61-607B112D0206}" srcOrd="0" destOrd="0" parTransId="{7A51AE8A-27CF-4104-B8EC-885306FCEDCE}" sibTransId="{FEC95B5B-4C7C-46D5-A69D-A71D8A697880}"/>
    <dgm:cxn modelId="{D4FBE2A9-D7B8-4225-870C-5EC43D6D188D}" srcId="{BC12CF73-0583-4398-A82C-A8BE18CA040B}" destId="{77701E9D-EF7D-4A99-82D5-30018541CFA9}" srcOrd="1" destOrd="0" parTransId="{257D9FFB-BD19-48AC-B957-AE6091630001}" sibTransId="{600C6AC5-CBED-41FF-BE79-0A56E4F0F3CD}"/>
    <dgm:cxn modelId="{0A4E02B6-134E-4E6E-8589-7DF50CFC8E78}" type="presOf" srcId="{F916B745-2CF6-4E62-AF83-35D42A938583}" destId="{FD34EA62-BCF2-4D4F-9FAD-26739ABD506F}" srcOrd="0" destOrd="0" presId="urn:microsoft.com/office/officeart/2005/8/layout/vList5"/>
    <dgm:cxn modelId="{6A9ED9C5-F889-43FC-9FA4-5282978EEC7D}" type="presOf" srcId="{4AC294E9-7936-49B2-A7CF-182B1126F537}" destId="{A96424C1-6389-492F-97CC-94A732F808F1}" srcOrd="0" destOrd="0" presId="urn:microsoft.com/office/officeart/2005/8/layout/vList5"/>
    <dgm:cxn modelId="{4740F0DC-4760-4A56-AE10-4B76432AACAC}" type="presOf" srcId="{3E26C49B-6CD1-4326-B652-31D2CE49581D}" destId="{330D9BAA-3357-449A-A70A-1278F6E6C003}" srcOrd="0" destOrd="1" presId="urn:microsoft.com/office/officeart/2005/8/layout/vList5"/>
    <dgm:cxn modelId="{021CEFED-0BAA-4C19-919A-BBED8BFA35B2}" type="presOf" srcId="{81D8583D-D0FA-4398-A691-B6081B604A49}" destId="{D65D8F84-B0FC-4ABB-9EE4-1401F0AE854E}" srcOrd="0" destOrd="2" presId="urn:microsoft.com/office/officeart/2005/8/layout/vList5"/>
    <dgm:cxn modelId="{DBB559F5-A8A4-408B-9F68-B433E05BF8FC}" srcId="{BC12CF73-0583-4398-A82C-A8BE18CA040B}" destId="{81D8583D-D0FA-4398-A691-B6081B604A49}" srcOrd="2" destOrd="0" parTransId="{B5719C80-A0A8-4C88-B4F3-E89CCFF2AC50}" sibTransId="{403E14AD-2F20-4652-A043-9C745CE7BAAB}"/>
    <dgm:cxn modelId="{36999FFB-F556-476B-965F-1F994DE49312}" type="presParOf" srcId="{FD34EA62-BCF2-4D4F-9FAD-26739ABD506F}" destId="{6A3BA4EE-8553-488D-9C22-406703861747}" srcOrd="0" destOrd="0" presId="urn:microsoft.com/office/officeart/2005/8/layout/vList5"/>
    <dgm:cxn modelId="{2C336D09-4D5A-4AFB-9A12-BFBBF5ACAB99}" type="presParOf" srcId="{6A3BA4EE-8553-488D-9C22-406703861747}" destId="{7FBBB999-57C5-48AF-8901-7BBA2CDC08B7}" srcOrd="0" destOrd="0" presId="urn:microsoft.com/office/officeart/2005/8/layout/vList5"/>
    <dgm:cxn modelId="{48AACE61-7528-41FD-9938-5EFC1535CA08}" type="presParOf" srcId="{6A3BA4EE-8553-488D-9C22-406703861747}" destId="{D65D8F84-B0FC-4ABB-9EE4-1401F0AE854E}" srcOrd="1" destOrd="0" presId="urn:microsoft.com/office/officeart/2005/8/layout/vList5"/>
    <dgm:cxn modelId="{D0E2D00B-A6A6-4792-81EC-7F902EA8D906}" type="presParOf" srcId="{FD34EA62-BCF2-4D4F-9FAD-26739ABD506F}" destId="{8070F13D-A021-4CF7-84E5-E3F79E76A09D}" srcOrd="1" destOrd="0" presId="urn:microsoft.com/office/officeart/2005/8/layout/vList5"/>
    <dgm:cxn modelId="{C0874F7B-C8E1-46F9-941C-A3E7D7A94A2B}" type="presParOf" srcId="{FD34EA62-BCF2-4D4F-9FAD-26739ABD506F}" destId="{280B9CAD-32B7-4F40-91C0-9D7547F0C5D5}" srcOrd="2" destOrd="0" presId="urn:microsoft.com/office/officeart/2005/8/layout/vList5"/>
    <dgm:cxn modelId="{816448BC-24DF-41ED-A236-24E558A6F70D}" type="presParOf" srcId="{280B9CAD-32B7-4F40-91C0-9D7547F0C5D5}" destId="{A96424C1-6389-492F-97CC-94A732F808F1}" srcOrd="0" destOrd="0" presId="urn:microsoft.com/office/officeart/2005/8/layout/vList5"/>
    <dgm:cxn modelId="{A7DD1CAA-39C5-41FB-A310-E5C4BB98566E}" type="presParOf" srcId="{280B9CAD-32B7-4F40-91C0-9D7547F0C5D5}" destId="{330D9BAA-3357-449A-A70A-1278F6E6C00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B2738AF-8C41-4143-9B4B-E06B0A55D99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97D9242-E198-4000-B516-D532B092E879}">
      <dgm:prSet/>
      <dgm:spPr/>
      <dgm:t>
        <a:bodyPr/>
        <a:lstStyle/>
        <a:p>
          <a:r>
            <a:rPr lang="en-US" b="0" i="0"/>
            <a:t>A section of your code is extending a superclass, then all subclasses of the superclass should be able to replace the superclass in your code. </a:t>
          </a:r>
          <a:endParaRPr lang="en-US"/>
        </a:p>
      </dgm:t>
    </dgm:pt>
    <dgm:pt modelId="{F923F800-9549-40A6-B10A-1D9D46CCAA11}" type="parTrans" cxnId="{C98D3870-0CB5-493C-ACE1-080FE7E8477B}">
      <dgm:prSet/>
      <dgm:spPr/>
      <dgm:t>
        <a:bodyPr/>
        <a:lstStyle/>
        <a:p>
          <a:endParaRPr lang="en-US"/>
        </a:p>
      </dgm:t>
    </dgm:pt>
    <dgm:pt modelId="{D3AA066C-8E49-4D86-9601-7DE0D6F95A02}" type="sibTrans" cxnId="{C98D3870-0CB5-493C-ACE1-080FE7E8477B}">
      <dgm:prSet/>
      <dgm:spPr/>
      <dgm:t>
        <a:bodyPr/>
        <a:lstStyle/>
        <a:p>
          <a:endParaRPr lang="en-US"/>
        </a:p>
      </dgm:t>
    </dgm:pt>
    <dgm:pt modelId="{67FE8BDF-BDE4-4F17-AFF6-F533CC11CF2E}">
      <dgm:prSet/>
      <dgm:spPr/>
      <dgm:t>
        <a:bodyPr/>
        <a:lstStyle/>
        <a:p>
          <a:r>
            <a:rPr lang="en-US" b="0" i="0"/>
            <a:t>A section of your code does not have to know which class it is as far as it is a superclass subclass.</a:t>
          </a:r>
          <a:endParaRPr lang="en-US"/>
        </a:p>
      </dgm:t>
    </dgm:pt>
    <dgm:pt modelId="{09FB32F0-278C-4612-8F05-65AFD697F30D}" type="parTrans" cxnId="{AF890D0D-ADCB-4AC3-8CF3-A9EE8347F7AB}">
      <dgm:prSet/>
      <dgm:spPr/>
      <dgm:t>
        <a:bodyPr/>
        <a:lstStyle/>
        <a:p>
          <a:endParaRPr lang="en-US"/>
        </a:p>
      </dgm:t>
    </dgm:pt>
    <dgm:pt modelId="{392C94C8-18AB-403F-9447-5551A863AAEC}" type="sibTrans" cxnId="{AF890D0D-ADCB-4AC3-8CF3-A9EE8347F7AB}">
      <dgm:prSet/>
      <dgm:spPr/>
      <dgm:t>
        <a:bodyPr/>
        <a:lstStyle/>
        <a:p>
          <a:endParaRPr lang="en-US"/>
        </a:p>
      </dgm:t>
    </dgm:pt>
    <dgm:pt modelId="{4CD765B9-1601-410C-AAE1-CC9591A01639}" type="pres">
      <dgm:prSet presAssocID="{0B2738AF-8C41-4143-9B4B-E06B0A55D99C}" presName="hierChild1" presStyleCnt="0">
        <dgm:presLayoutVars>
          <dgm:chPref val="1"/>
          <dgm:dir/>
          <dgm:animOne val="branch"/>
          <dgm:animLvl val="lvl"/>
          <dgm:resizeHandles/>
        </dgm:presLayoutVars>
      </dgm:prSet>
      <dgm:spPr/>
    </dgm:pt>
    <dgm:pt modelId="{4E0685A0-E579-4EEA-9886-949FC42E6F4A}" type="pres">
      <dgm:prSet presAssocID="{597D9242-E198-4000-B516-D532B092E879}" presName="hierRoot1" presStyleCnt="0"/>
      <dgm:spPr/>
    </dgm:pt>
    <dgm:pt modelId="{1E8CCD26-66E6-4455-92DA-4DD9DDCE0746}" type="pres">
      <dgm:prSet presAssocID="{597D9242-E198-4000-B516-D532B092E879}" presName="composite" presStyleCnt="0"/>
      <dgm:spPr/>
    </dgm:pt>
    <dgm:pt modelId="{0E349617-CE96-492A-AD81-70A9A7C554A2}" type="pres">
      <dgm:prSet presAssocID="{597D9242-E198-4000-B516-D532B092E879}" presName="background" presStyleLbl="node0" presStyleIdx="0" presStyleCnt="2"/>
      <dgm:spPr/>
    </dgm:pt>
    <dgm:pt modelId="{99BE9B43-AB1F-4EEE-8DDC-7C60F2FCA897}" type="pres">
      <dgm:prSet presAssocID="{597D9242-E198-4000-B516-D532B092E879}" presName="text" presStyleLbl="fgAcc0" presStyleIdx="0" presStyleCnt="2">
        <dgm:presLayoutVars>
          <dgm:chPref val="3"/>
        </dgm:presLayoutVars>
      </dgm:prSet>
      <dgm:spPr/>
    </dgm:pt>
    <dgm:pt modelId="{CFB159F5-1170-41FC-B10B-D8974A378BCA}" type="pres">
      <dgm:prSet presAssocID="{597D9242-E198-4000-B516-D532B092E879}" presName="hierChild2" presStyleCnt="0"/>
      <dgm:spPr/>
    </dgm:pt>
    <dgm:pt modelId="{C4A86701-74FC-41CB-AD80-0C4D70EDCE8F}" type="pres">
      <dgm:prSet presAssocID="{67FE8BDF-BDE4-4F17-AFF6-F533CC11CF2E}" presName="hierRoot1" presStyleCnt="0"/>
      <dgm:spPr/>
    </dgm:pt>
    <dgm:pt modelId="{2768A38A-455B-4E9A-BD3D-D03C44BBDB73}" type="pres">
      <dgm:prSet presAssocID="{67FE8BDF-BDE4-4F17-AFF6-F533CC11CF2E}" presName="composite" presStyleCnt="0"/>
      <dgm:spPr/>
    </dgm:pt>
    <dgm:pt modelId="{8A23F1C9-E81B-458F-9F94-3CD013CC8E07}" type="pres">
      <dgm:prSet presAssocID="{67FE8BDF-BDE4-4F17-AFF6-F533CC11CF2E}" presName="background" presStyleLbl="node0" presStyleIdx="1" presStyleCnt="2"/>
      <dgm:spPr/>
    </dgm:pt>
    <dgm:pt modelId="{B8CBBEDC-9D8A-46DD-8481-4A27B20812D4}" type="pres">
      <dgm:prSet presAssocID="{67FE8BDF-BDE4-4F17-AFF6-F533CC11CF2E}" presName="text" presStyleLbl="fgAcc0" presStyleIdx="1" presStyleCnt="2">
        <dgm:presLayoutVars>
          <dgm:chPref val="3"/>
        </dgm:presLayoutVars>
      </dgm:prSet>
      <dgm:spPr/>
    </dgm:pt>
    <dgm:pt modelId="{C96086A4-066A-46F0-97E2-65BE62BDAC1A}" type="pres">
      <dgm:prSet presAssocID="{67FE8BDF-BDE4-4F17-AFF6-F533CC11CF2E}" presName="hierChild2" presStyleCnt="0"/>
      <dgm:spPr/>
    </dgm:pt>
  </dgm:ptLst>
  <dgm:cxnLst>
    <dgm:cxn modelId="{AF890D0D-ADCB-4AC3-8CF3-A9EE8347F7AB}" srcId="{0B2738AF-8C41-4143-9B4B-E06B0A55D99C}" destId="{67FE8BDF-BDE4-4F17-AFF6-F533CC11CF2E}" srcOrd="1" destOrd="0" parTransId="{09FB32F0-278C-4612-8F05-65AFD697F30D}" sibTransId="{392C94C8-18AB-403F-9447-5551A863AAEC}"/>
    <dgm:cxn modelId="{C98D3870-0CB5-493C-ACE1-080FE7E8477B}" srcId="{0B2738AF-8C41-4143-9B4B-E06B0A55D99C}" destId="{597D9242-E198-4000-B516-D532B092E879}" srcOrd="0" destOrd="0" parTransId="{F923F800-9549-40A6-B10A-1D9D46CCAA11}" sibTransId="{D3AA066C-8E49-4D86-9601-7DE0D6F95A02}"/>
    <dgm:cxn modelId="{2C490155-CBC9-45B8-8639-7EF6DE957649}" type="presOf" srcId="{0B2738AF-8C41-4143-9B4B-E06B0A55D99C}" destId="{4CD765B9-1601-410C-AAE1-CC9591A01639}" srcOrd="0" destOrd="0" presId="urn:microsoft.com/office/officeart/2005/8/layout/hierarchy1"/>
    <dgm:cxn modelId="{218E02D9-0A74-4323-BD46-874921E40E72}" type="presOf" srcId="{597D9242-E198-4000-B516-D532B092E879}" destId="{99BE9B43-AB1F-4EEE-8DDC-7C60F2FCA897}" srcOrd="0" destOrd="0" presId="urn:microsoft.com/office/officeart/2005/8/layout/hierarchy1"/>
    <dgm:cxn modelId="{CB51C3DE-86E3-4CC6-9208-6476C7C30DE1}" type="presOf" srcId="{67FE8BDF-BDE4-4F17-AFF6-F533CC11CF2E}" destId="{B8CBBEDC-9D8A-46DD-8481-4A27B20812D4}" srcOrd="0" destOrd="0" presId="urn:microsoft.com/office/officeart/2005/8/layout/hierarchy1"/>
    <dgm:cxn modelId="{BCD606A9-DDE0-4CE9-AD17-4EEBA8154E10}" type="presParOf" srcId="{4CD765B9-1601-410C-AAE1-CC9591A01639}" destId="{4E0685A0-E579-4EEA-9886-949FC42E6F4A}" srcOrd="0" destOrd="0" presId="urn:microsoft.com/office/officeart/2005/8/layout/hierarchy1"/>
    <dgm:cxn modelId="{CAD6CFFC-E8F7-4860-945A-6759ECADF326}" type="presParOf" srcId="{4E0685A0-E579-4EEA-9886-949FC42E6F4A}" destId="{1E8CCD26-66E6-4455-92DA-4DD9DDCE0746}" srcOrd="0" destOrd="0" presId="urn:microsoft.com/office/officeart/2005/8/layout/hierarchy1"/>
    <dgm:cxn modelId="{CDB596AF-0527-4046-B399-430E4CF9228E}" type="presParOf" srcId="{1E8CCD26-66E6-4455-92DA-4DD9DDCE0746}" destId="{0E349617-CE96-492A-AD81-70A9A7C554A2}" srcOrd="0" destOrd="0" presId="urn:microsoft.com/office/officeart/2005/8/layout/hierarchy1"/>
    <dgm:cxn modelId="{2E6DF670-5A2D-4281-87E9-55F452927E81}" type="presParOf" srcId="{1E8CCD26-66E6-4455-92DA-4DD9DDCE0746}" destId="{99BE9B43-AB1F-4EEE-8DDC-7C60F2FCA897}" srcOrd="1" destOrd="0" presId="urn:microsoft.com/office/officeart/2005/8/layout/hierarchy1"/>
    <dgm:cxn modelId="{801577AE-E056-43CB-849E-075CEE395028}" type="presParOf" srcId="{4E0685A0-E579-4EEA-9886-949FC42E6F4A}" destId="{CFB159F5-1170-41FC-B10B-D8974A378BCA}" srcOrd="1" destOrd="0" presId="urn:microsoft.com/office/officeart/2005/8/layout/hierarchy1"/>
    <dgm:cxn modelId="{49A48AF3-F2F5-4282-B16B-C559E53FD639}" type="presParOf" srcId="{4CD765B9-1601-410C-AAE1-CC9591A01639}" destId="{C4A86701-74FC-41CB-AD80-0C4D70EDCE8F}" srcOrd="1" destOrd="0" presId="urn:microsoft.com/office/officeart/2005/8/layout/hierarchy1"/>
    <dgm:cxn modelId="{5E25C6C7-BE43-44BA-8EBB-C376A32D0024}" type="presParOf" srcId="{C4A86701-74FC-41CB-AD80-0C4D70EDCE8F}" destId="{2768A38A-455B-4E9A-BD3D-D03C44BBDB73}" srcOrd="0" destOrd="0" presId="urn:microsoft.com/office/officeart/2005/8/layout/hierarchy1"/>
    <dgm:cxn modelId="{B2C080C5-0A60-4F8C-8D0A-AB16D99B70C5}" type="presParOf" srcId="{2768A38A-455B-4E9A-BD3D-D03C44BBDB73}" destId="{8A23F1C9-E81B-458F-9F94-3CD013CC8E07}" srcOrd="0" destOrd="0" presId="urn:microsoft.com/office/officeart/2005/8/layout/hierarchy1"/>
    <dgm:cxn modelId="{348D1BE4-2995-4137-9168-9D37D915C2C8}" type="presParOf" srcId="{2768A38A-455B-4E9A-BD3D-D03C44BBDB73}" destId="{B8CBBEDC-9D8A-46DD-8481-4A27B20812D4}" srcOrd="1" destOrd="0" presId="urn:microsoft.com/office/officeart/2005/8/layout/hierarchy1"/>
    <dgm:cxn modelId="{A079ADDA-6E8F-4285-9A5E-1CAE37780C4F}" type="presParOf" srcId="{C4A86701-74FC-41CB-AD80-0C4D70EDCE8F}" destId="{C96086A4-066A-46F0-97E2-65BE62BDAC1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5EC53-76DE-46C0-8709-9E1C08A5D832}">
      <dsp:nvSpPr>
        <dsp:cNvPr id="0" name=""/>
        <dsp:cNvSpPr/>
      </dsp:nvSpPr>
      <dsp:spPr>
        <a:xfrm>
          <a:off x="0" y="571277"/>
          <a:ext cx="5429114" cy="10546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D05B64-5B91-4931-B52D-3D8D1AFA3F57}">
      <dsp:nvSpPr>
        <dsp:cNvPr id="0" name=""/>
        <dsp:cNvSpPr/>
      </dsp:nvSpPr>
      <dsp:spPr>
        <a:xfrm>
          <a:off x="319036" y="808577"/>
          <a:ext cx="580066" cy="5800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E73D74-255D-4AB2-903C-01CC2EB6D57D}">
      <dsp:nvSpPr>
        <dsp:cNvPr id="0" name=""/>
        <dsp:cNvSpPr/>
      </dsp:nvSpPr>
      <dsp:spPr>
        <a:xfrm>
          <a:off x="1218139" y="571277"/>
          <a:ext cx="4210974" cy="105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19" tIns="111619" rIns="111619" bIns="111619" numCol="1" spcCol="1270" anchor="ctr" anchorCtr="0">
          <a:noAutofit/>
        </a:bodyPr>
        <a:lstStyle/>
        <a:p>
          <a:pPr marL="0" lvl="0" indent="0" algn="l" defTabSz="800100">
            <a:lnSpc>
              <a:spcPct val="100000"/>
            </a:lnSpc>
            <a:spcBef>
              <a:spcPct val="0"/>
            </a:spcBef>
            <a:spcAft>
              <a:spcPct val="35000"/>
            </a:spcAft>
            <a:buNone/>
          </a:pPr>
          <a:r>
            <a:rPr lang="en-US" sz="1800" b="0" i="0" kern="1200" dirty="0">
              <a:solidFill>
                <a:schemeClr val="bg1"/>
              </a:solidFill>
            </a:rPr>
            <a:t>Design principles are core abstract principles that we are supposed to follow while designing software.</a:t>
          </a:r>
          <a:endParaRPr lang="en-US" sz="1800" kern="1200" dirty="0">
            <a:solidFill>
              <a:schemeClr val="bg1"/>
            </a:solidFill>
          </a:endParaRPr>
        </a:p>
      </dsp:txBody>
      <dsp:txXfrm>
        <a:off x="1218139" y="571277"/>
        <a:ext cx="4210974" cy="1054666"/>
      </dsp:txXfrm>
    </dsp:sp>
    <dsp:sp modelId="{B431BDB8-4D36-46B4-9D04-AA0F74400F4D}">
      <dsp:nvSpPr>
        <dsp:cNvPr id="0" name=""/>
        <dsp:cNvSpPr/>
      </dsp:nvSpPr>
      <dsp:spPr>
        <a:xfrm>
          <a:off x="0" y="1889610"/>
          <a:ext cx="5429114" cy="10546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FC623-35C4-4B20-BF32-3B3E68226D63}">
      <dsp:nvSpPr>
        <dsp:cNvPr id="0" name=""/>
        <dsp:cNvSpPr/>
      </dsp:nvSpPr>
      <dsp:spPr>
        <a:xfrm>
          <a:off x="319036" y="2126910"/>
          <a:ext cx="580066" cy="5800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12F3B9-53CA-43CB-86E5-EB2B004A1262}">
      <dsp:nvSpPr>
        <dsp:cNvPr id="0" name=""/>
        <dsp:cNvSpPr/>
      </dsp:nvSpPr>
      <dsp:spPr>
        <a:xfrm>
          <a:off x="1218139" y="1889610"/>
          <a:ext cx="4210974" cy="105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19" tIns="111619" rIns="111619" bIns="111619" numCol="1" spcCol="1270" anchor="ctr" anchorCtr="0">
          <a:noAutofit/>
        </a:bodyPr>
        <a:lstStyle/>
        <a:p>
          <a:pPr marL="0" lvl="0" indent="0" algn="l" defTabSz="800100">
            <a:lnSpc>
              <a:spcPct val="100000"/>
            </a:lnSpc>
            <a:spcBef>
              <a:spcPct val="0"/>
            </a:spcBef>
            <a:spcAft>
              <a:spcPct val="35000"/>
            </a:spcAft>
            <a:buNone/>
          </a:pPr>
          <a:r>
            <a:rPr lang="en-US" sz="1800" b="0" i="0" kern="1200" dirty="0">
              <a:solidFill>
                <a:schemeClr val="bg1"/>
              </a:solidFill>
            </a:rPr>
            <a:t>Software design principles represent a set of guidelines that help us to avoid having a bad design. like: Open Close Principle</a:t>
          </a:r>
          <a:endParaRPr lang="en-US" sz="1800" kern="1200" dirty="0">
            <a:solidFill>
              <a:schemeClr val="bg1"/>
            </a:solidFill>
          </a:endParaRPr>
        </a:p>
      </dsp:txBody>
      <dsp:txXfrm>
        <a:off x="1218139" y="1889610"/>
        <a:ext cx="4210974" cy="10546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654AA-EEAB-4C55-8223-4A00422CF1A5}">
      <dsp:nvSpPr>
        <dsp:cNvPr id="0" name=""/>
        <dsp:cNvSpPr/>
      </dsp:nvSpPr>
      <dsp:spPr>
        <a:xfrm rot="5400000">
          <a:off x="3210425" y="-634840"/>
          <a:ext cx="2247535" cy="407924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har char="•"/>
          </a:pPr>
          <a:r>
            <a:rPr lang="en-US" sz="3400" kern="1200"/>
            <a:t>Remove base class behavior</a:t>
          </a:r>
        </a:p>
        <a:p>
          <a:pPr marL="285750" lvl="1" indent="-285750" algn="l" defTabSz="1511300">
            <a:lnSpc>
              <a:spcPct val="90000"/>
            </a:lnSpc>
            <a:spcBef>
              <a:spcPct val="0"/>
            </a:spcBef>
            <a:spcAft>
              <a:spcPct val="15000"/>
            </a:spcAft>
            <a:buChar char="•"/>
          </a:pPr>
          <a:r>
            <a:rPr lang="en-US" sz="3400" kern="1200"/>
            <a:t>Violate base class invariants</a:t>
          </a:r>
        </a:p>
      </dsp:txBody>
      <dsp:txXfrm rot="-5400000">
        <a:off x="2294573" y="390728"/>
        <a:ext cx="3969524" cy="2028103"/>
      </dsp:txXfrm>
    </dsp:sp>
    <dsp:sp modelId="{825DC3F1-ED52-4F1F-A003-87C59DD7DB18}">
      <dsp:nvSpPr>
        <dsp:cNvPr id="0" name=""/>
        <dsp:cNvSpPr/>
      </dsp:nvSpPr>
      <dsp:spPr>
        <a:xfrm>
          <a:off x="0" y="70"/>
          <a:ext cx="2294573" cy="28094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Substitutability – child class must not</a:t>
          </a:r>
        </a:p>
      </dsp:txBody>
      <dsp:txXfrm>
        <a:off x="112012" y="112082"/>
        <a:ext cx="2070549" cy="2585395"/>
      </dsp:txXfrm>
    </dsp:sp>
    <dsp:sp modelId="{7CD62765-91A8-4A8E-9B56-DD70D0D6A99A}">
      <dsp:nvSpPr>
        <dsp:cNvPr id="0" name=""/>
        <dsp:cNvSpPr/>
      </dsp:nvSpPr>
      <dsp:spPr>
        <a:xfrm rot="5400000">
          <a:off x="3210425" y="2315049"/>
          <a:ext cx="2247535" cy="4079240"/>
        </a:xfrm>
        <a:prstGeom prst="round2SameRect">
          <a:avLst/>
        </a:prstGeom>
        <a:solidFill>
          <a:schemeClr val="accent2">
            <a:tint val="40000"/>
            <a:alpha val="90000"/>
            <a:hueOff val="8046153"/>
            <a:satOff val="14212"/>
            <a:lumOff val="1305"/>
            <a:alphaOff val="0"/>
          </a:schemeClr>
        </a:solidFill>
        <a:ln w="12700" cap="flat" cmpd="sng" algn="ctr">
          <a:solidFill>
            <a:schemeClr val="accent2">
              <a:tint val="40000"/>
              <a:alpha val="90000"/>
              <a:hueOff val="8046153"/>
              <a:satOff val="14212"/>
              <a:lumOff val="13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64770" rIns="129540" bIns="64770" numCol="1" spcCol="1270" anchor="ctr" anchorCtr="0">
          <a:noAutofit/>
        </a:bodyPr>
        <a:lstStyle/>
        <a:p>
          <a:pPr marL="285750" lvl="1" indent="-285750" algn="l" defTabSz="1511300">
            <a:lnSpc>
              <a:spcPct val="90000"/>
            </a:lnSpc>
            <a:spcBef>
              <a:spcPct val="0"/>
            </a:spcBef>
            <a:spcAft>
              <a:spcPct val="15000"/>
            </a:spcAft>
            <a:buChar char="•"/>
          </a:pPr>
          <a:r>
            <a:rPr lang="en-US" sz="3400" kern="1200"/>
            <a:t>IS-A Relationship</a:t>
          </a:r>
        </a:p>
      </dsp:txBody>
      <dsp:txXfrm rot="-5400000">
        <a:off x="2294573" y="3340617"/>
        <a:ext cx="3969524" cy="2028103"/>
      </dsp:txXfrm>
    </dsp:sp>
    <dsp:sp modelId="{4E7C6B16-7169-4B6D-960C-E977512AD9AF}">
      <dsp:nvSpPr>
        <dsp:cNvPr id="0" name=""/>
        <dsp:cNvSpPr/>
      </dsp:nvSpPr>
      <dsp:spPr>
        <a:xfrm>
          <a:off x="0" y="2949960"/>
          <a:ext cx="2294573" cy="2809419"/>
        </a:xfrm>
        <a:prstGeom prst="roundRect">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Normal OOP inheritance</a:t>
          </a:r>
        </a:p>
      </dsp:txBody>
      <dsp:txXfrm>
        <a:off x="112012" y="3061972"/>
        <a:ext cx="2070549" cy="25853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E50B5-FF84-4DBE-AB4F-E8B891739373}">
      <dsp:nvSpPr>
        <dsp:cNvPr id="0" name=""/>
        <dsp:cNvSpPr/>
      </dsp:nvSpPr>
      <dsp:spPr>
        <a:xfrm>
          <a:off x="80956"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86AD8-D6D0-4986-AFAC-07CB27F47E4A}">
      <dsp:nvSpPr>
        <dsp:cNvPr id="0" name=""/>
        <dsp:cNvSpPr/>
      </dsp:nvSpPr>
      <dsp:spPr>
        <a:xfrm>
          <a:off x="60135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Make fine grained interfaces that are client specific. Client should not be forced to depend upon interfaces they don’t use.</a:t>
          </a:r>
          <a:endParaRPr lang="en-US" sz="3200" kern="1200"/>
        </a:p>
      </dsp:txBody>
      <dsp:txXfrm>
        <a:off x="688463" y="581604"/>
        <a:ext cx="4509367" cy="2799859"/>
      </dsp:txXfrm>
    </dsp:sp>
    <dsp:sp modelId="{F6FA961C-429C-4E7B-9EAC-5352E9FEEA7A}">
      <dsp:nvSpPr>
        <dsp:cNvPr id="0" name=""/>
        <dsp:cNvSpPr/>
      </dsp:nvSpPr>
      <dsp:spPr>
        <a:xfrm>
          <a:off x="5805337"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87677F-014E-477C-9B7D-016651E23DB5}">
      <dsp:nvSpPr>
        <dsp:cNvPr id="0" name=""/>
        <dsp:cNvSpPr/>
      </dsp:nvSpPr>
      <dsp:spPr>
        <a:xfrm>
          <a:off x="632573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Many small interfaces are preferred based on groups of methods, each one serving one submodule.".</a:t>
          </a:r>
          <a:endParaRPr lang="en-US" sz="3200" kern="1200"/>
        </a:p>
      </dsp:txBody>
      <dsp:txXfrm>
        <a:off x="6412843" y="581604"/>
        <a:ext cx="4509367" cy="27998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CF5F8-E1A3-4232-96DE-A6728DC1BCD9}">
      <dsp:nvSpPr>
        <dsp:cNvPr id="0" name=""/>
        <dsp:cNvSpPr/>
      </dsp:nvSpPr>
      <dsp:spPr>
        <a:xfrm>
          <a:off x="307181" y="0"/>
          <a:ext cx="5759450" cy="5759450"/>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28749-94ED-4EFD-B34C-D84D4454E204}">
      <dsp:nvSpPr>
        <dsp:cNvPr id="0" name=""/>
        <dsp:cNvSpPr/>
      </dsp:nvSpPr>
      <dsp:spPr>
        <a:xfrm>
          <a:off x="854329" y="547147"/>
          <a:ext cx="2246185" cy="22461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Prefer small, cohesive interfaces</a:t>
          </a:r>
        </a:p>
      </dsp:txBody>
      <dsp:txXfrm>
        <a:off x="963979" y="656797"/>
        <a:ext cx="2026885" cy="2026885"/>
      </dsp:txXfrm>
    </dsp:sp>
    <dsp:sp modelId="{90083C75-F428-4001-A618-2ED17BF345EF}">
      <dsp:nvSpPr>
        <dsp:cNvPr id="0" name=""/>
        <dsp:cNvSpPr/>
      </dsp:nvSpPr>
      <dsp:spPr>
        <a:xfrm>
          <a:off x="3273298" y="547147"/>
          <a:ext cx="2246185" cy="2246185"/>
        </a:xfrm>
        <a:prstGeom prst="roundRect">
          <a:avLst/>
        </a:prstGeom>
        <a:solidFill>
          <a:schemeClr val="accent5">
            <a:hueOff val="120002"/>
            <a:satOff val="2897"/>
            <a:lumOff val="-13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Divide fat interfaces into smaller ones</a:t>
          </a:r>
        </a:p>
      </dsp:txBody>
      <dsp:txXfrm>
        <a:off x="3382948" y="656797"/>
        <a:ext cx="2026885" cy="2026885"/>
      </dsp:txXfrm>
    </dsp:sp>
    <dsp:sp modelId="{3C93B7AC-0789-40F3-A641-6448AE4909A5}">
      <dsp:nvSpPr>
        <dsp:cNvPr id="0" name=""/>
        <dsp:cNvSpPr/>
      </dsp:nvSpPr>
      <dsp:spPr>
        <a:xfrm>
          <a:off x="854329" y="2966116"/>
          <a:ext cx="2246185" cy="2246185"/>
        </a:xfrm>
        <a:prstGeom prst="roundRect">
          <a:avLst/>
        </a:prstGeom>
        <a:solidFill>
          <a:schemeClr val="accent5">
            <a:hueOff val="240004"/>
            <a:satOff val="5795"/>
            <a:lumOff val="-279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Having “fat” interface lead to</a:t>
          </a:r>
        </a:p>
        <a:p>
          <a:pPr marL="57150" lvl="1" indent="-57150" algn="l" defTabSz="444500">
            <a:lnSpc>
              <a:spcPct val="90000"/>
            </a:lnSpc>
            <a:spcBef>
              <a:spcPct val="0"/>
            </a:spcBef>
            <a:spcAft>
              <a:spcPct val="15000"/>
            </a:spcAft>
            <a:buChar char="•"/>
          </a:pPr>
          <a:r>
            <a:rPr lang="en-US" sz="1000" kern="1200"/>
            <a:t>Classes having method they do not use</a:t>
          </a:r>
        </a:p>
        <a:p>
          <a:pPr marL="57150" lvl="1" indent="-57150" algn="l" defTabSz="444500">
            <a:lnSpc>
              <a:spcPct val="90000"/>
            </a:lnSpc>
            <a:spcBef>
              <a:spcPct val="0"/>
            </a:spcBef>
            <a:spcAft>
              <a:spcPct val="15000"/>
            </a:spcAft>
            <a:buChar char="•"/>
          </a:pPr>
          <a:r>
            <a:rPr lang="en-US" sz="1000" kern="1200"/>
            <a:t>Increase coupling</a:t>
          </a:r>
        </a:p>
        <a:p>
          <a:pPr marL="57150" lvl="1" indent="-57150" algn="l" defTabSz="444500">
            <a:lnSpc>
              <a:spcPct val="90000"/>
            </a:lnSpc>
            <a:spcBef>
              <a:spcPct val="0"/>
            </a:spcBef>
            <a:spcAft>
              <a:spcPct val="15000"/>
            </a:spcAft>
            <a:buChar char="•"/>
          </a:pPr>
          <a:r>
            <a:rPr lang="en-US" sz="1000" kern="1200"/>
            <a:t>Reduce flexibility</a:t>
          </a:r>
        </a:p>
        <a:p>
          <a:pPr marL="57150" lvl="1" indent="-57150" algn="l" defTabSz="444500">
            <a:lnSpc>
              <a:spcPct val="90000"/>
            </a:lnSpc>
            <a:spcBef>
              <a:spcPct val="0"/>
            </a:spcBef>
            <a:spcAft>
              <a:spcPct val="15000"/>
            </a:spcAft>
            <a:buChar char="•"/>
          </a:pPr>
          <a:r>
            <a:rPr lang="en-US" sz="1000" kern="1200"/>
            <a:t>Reduce maintainability</a:t>
          </a:r>
        </a:p>
      </dsp:txBody>
      <dsp:txXfrm>
        <a:off x="963979" y="3075766"/>
        <a:ext cx="2026885" cy="2026885"/>
      </dsp:txXfrm>
    </dsp:sp>
    <dsp:sp modelId="{890CF8B9-A2AE-4A62-A523-55F512968558}">
      <dsp:nvSpPr>
        <dsp:cNvPr id="0" name=""/>
        <dsp:cNvSpPr/>
      </dsp:nvSpPr>
      <dsp:spPr>
        <a:xfrm>
          <a:off x="3273298" y="2966116"/>
          <a:ext cx="2246185" cy="2246185"/>
        </a:xfrm>
        <a:prstGeom prst="roundRect">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Interface is:</a:t>
          </a:r>
        </a:p>
        <a:p>
          <a:pPr marL="57150" lvl="1" indent="-57150" algn="l" defTabSz="444500">
            <a:lnSpc>
              <a:spcPct val="90000"/>
            </a:lnSpc>
            <a:spcBef>
              <a:spcPct val="0"/>
            </a:spcBef>
            <a:spcAft>
              <a:spcPct val="15000"/>
            </a:spcAft>
            <a:buChar char="•"/>
          </a:pPr>
          <a:r>
            <a:rPr lang="en-US" sz="1000" kern="1200"/>
            <a:t>All public members of class</a:t>
          </a:r>
        </a:p>
        <a:p>
          <a:pPr marL="57150" lvl="1" indent="-57150" algn="l" defTabSz="444500">
            <a:lnSpc>
              <a:spcPct val="90000"/>
            </a:lnSpc>
            <a:spcBef>
              <a:spcPct val="0"/>
            </a:spcBef>
            <a:spcAft>
              <a:spcPct val="15000"/>
            </a:spcAft>
            <a:buChar char="•"/>
          </a:pPr>
          <a:r>
            <a:rPr lang="en-US" sz="1000" kern="1200"/>
            <a:t>the interface type</a:t>
          </a:r>
        </a:p>
        <a:p>
          <a:pPr marL="57150" lvl="1" indent="-57150" algn="l" defTabSz="444500">
            <a:lnSpc>
              <a:spcPct val="90000"/>
            </a:lnSpc>
            <a:spcBef>
              <a:spcPct val="0"/>
            </a:spcBef>
            <a:spcAft>
              <a:spcPct val="15000"/>
            </a:spcAft>
            <a:buChar char="•"/>
          </a:pPr>
          <a:r>
            <a:rPr lang="en-US" sz="1000" kern="1200"/>
            <a:t>Parameters</a:t>
          </a:r>
        </a:p>
        <a:p>
          <a:pPr marL="114300" lvl="2" indent="-57150" algn="l" defTabSz="444500">
            <a:lnSpc>
              <a:spcPct val="90000"/>
            </a:lnSpc>
            <a:spcBef>
              <a:spcPct val="0"/>
            </a:spcBef>
            <a:spcAft>
              <a:spcPct val="15000"/>
            </a:spcAft>
            <a:buChar char="•"/>
          </a:pPr>
          <a:r>
            <a:rPr lang="en-US" sz="1000" kern="1200"/>
            <a:t>Pass delegates / callback</a:t>
          </a:r>
        </a:p>
        <a:p>
          <a:pPr marL="57150" lvl="1" indent="-57150" algn="l" defTabSz="444500">
            <a:lnSpc>
              <a:spcPct val="90000"/>
            </a:lnSpc>
            <a:spcBef>
              <a:spcPct val="0"/>
            </a:spcBef>
            <a:spcAft>
              <a:spcPct val="15000"/>
            </a:spcAft>
            <a:buChar char="•"/>
          </a:pPr>
          <a:r>
            <a:rPr lang="en-US" sz="1000" kern="1200"/>
            <a:t>Inheritance </a:t>
          </a:r>
        </a:p>
        <a:p>
          <a:pPr marL="114300" lvl="2" indent="-57150" algn="l" defTabSz="444500">
            <a:lnSpc>
              <a:spcPct val="90000"/>
            </a:lnSpc>
            <a:spcBef>
              <a:spcPct val="0"/>
            </a:spcBef>
            <a:spcAft>
              <a:spcPct val="15000"/>
            </a:spcAft>
            <a:buChar char="•"/>
          </a:pPr>
          <a:r>
            <a:rPr lang="en-US" sz="1000" kern="1200"/>
            <a:t>Child types override behavior of a base class</a:t>
          </a:r>
        </a:p>
        <a:p>
          <a:pPr marL="57150" lvl="1" indent="-57150" algn="l" defTabSz="444500">
            <a:lnSpc>
              <a:spcPct val="90000"/>
            </a:lnSpc>
            <a:spcBef>
              <a:spcPct val="0"/>
            </a:spcBef>
            <a:spcAft>
              <a:spcPct val="15000"/>
            </a:spcAft>
            <a:buChar char="•"/>
          </a:pPr>
          <a:r>
            <a:rPr lang="en-US" sz="1000" kern="1200"/>
            <a:t>Composition / Strategy pattern</a:t>
          </a:r>
        </a:p>
        <a:p>
          <a:pPr marL="114300" lvl="2" indent="-57150" algn="l" defTabSz="444500">
            <a:lnSpc>
              <a:spcPct val="90000"/>
            </a:lnSpc>
            <a:spcBef>
              <a:spcPct val="0"/>
            </a:spcBef>
            <a:spcAft>
              <a:spcPct val="15000"/>
            </a:spcAft>
            <a:buChar char="•"/>
          </a:pPr>
          <a:r>
            <a:rPr lang="en-US" sz="1000" kern="1200"/>
            <a:t>Client code depends on abstraction</a:t>
          </a:r>
        </a:p>
        <a:p>
          <a:pPr marL="114300" lvl="2" indent="-57150" algn="l" defTabSz="444500">
            <a:lnSpc>
              <a:spcPct val="90000"/>
            </a:lnSpc>
            <a:spcBef>
              <a:spcPct val="0"/>
            </a:spcBef>
            <a:spcAft>
              <a:spcPct val="15000"/>
            </a:spcAft>
            <a:buChar char="•"/>
          </a:pPr>
          <a:r>
            <a:rPr lang="en-US" sz="1000" kern="1200"/>
            <a:t>“Plug in” model</a:t>
          </a:r>
        </a:p>
      </dsp:txBody>
      <dsp:txXfrm>
        <a:off x="3382948" y="3075766"/>
        <a:ext cx="2026885" cy="202688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AC647-76A9-4CA4-B4AA-4FF35A8771A8}">
      <dsp:nvSpPr>
        <dsp:cNvPr id="0" name=""/>
        <dsp:cNvSpPr/>
      </dsp:nvSpPr>
      <dsp:spPr>
        <a:xfrm>
          <a:off x="80956"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F6C763-A9F5-44C6-AFDA-485B327F27EF}">
      <dsp:nvSpPr>
        <dsp:cNvPr id="0" name=""/>
        <dsp:cNvSpPr/>
      </dsp:nvSpPr>
      <dsp:spPr>
        <a:xfrm>
          <a:off x="60135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i="0" kern="1200"/>
            <a:t>Classes should not depend on solid classes but should only depend on abstraction (abstract classes or interfaces). </a:t>
          </a:r>
          <a:endParaRPr lang="en-US" sz="3400" kern="1200"/>
        </a:p>
      </dsp:txBody>
      <dsp:txXfrm>
        <a:off x="688463" y="581604"/>
        <a:ext cx="4509367" cy="2799859"/>
      </dsp:txXfrm>
    </dsp:sp>
    <dsp:sp modelId="{F451FE16-C61B-4B16-916D-BCEAEBA27BEF}">
      <dsp:nvSpPr>
        <dsp:cNvPr id="0" name=""/>
        <dsp:cNvSpPr/>
      </dsp:nvSpPr>
      <dsp:spPr>
        <a:xfrm>
          <a:off x="5805337"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CAFDF-46D2-49E9-86C5-3A52F75BD8F0}">
      <dsp:nvSpPr>
        <dsp:cNvPr id="0" name=""/>
        <dsp:cNvSpPr/>
      </dsp:nvSpPr>
      <dsp:spPr>
        <a:xfrm>
          <a:off x="632573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i="0" kern="1200"/>
            <a:t>By following this approach, it makes the interchanging of modules and classes or services simple.</a:t>
          </a:r>
          <a:endParaRPr lang="en-US" sz="3400" kern="1200"/>
        </a:p>
      </dsp:txBody>
      <dsp:txXfrm>
        <a:off x="6412843" y="581604"/>
        <a:ext cx="4509367" cy="279985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AC647-76A9-4CA4-B4AA-4FF35A8771A8}">
      <dsp:nvSpPr>
        <dsp:cNvPr id="0" name=""/>
        <dsp:cNvSpPr/>
      </dsp:nvSpPr>
      <dsp:spPr>
        <a:xfrm>
          <a:off x="80956"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F6C763-A9F5-44C6-AFDA-485B327F27EF}">
      <dsp:nvSpPr>
        <dsp:cNvPr id="0" name=""/>
        <dsp:cNvSpPr/>
      </dsp:nvSpPr>
      <dsp:spPr>
        <a:xfrm>
          <a:off x="60135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Every piece of knowledge must have a single, unambiguous representation in the system.</a:t>
          </a:r>
          <a:endParaRPr lang="en-US" sz="3700" kern="1200" dirty="0"/>
        </a:p>
      </dsp:txBody>
      <dsp:txXfrm>
        <a:off x="688463" y="581604"/>
        <a:ext cx="4509367" cy="2799859"/>
      </dsp:txXfrm>
    </dsp:sp>
    <dsp:sp modelId="{F451FE16-C61B-4B16-916D-BCEAEBA27BEF}">
      <dsp:nvSpPr>
        <dsp:cNvPr id="0" name=""/>
        <dsp:cNvSpPr/>
      </dsp:nvSpPr>
      <dsp:spPr>
        <a:xfrm>
          <a:off x="5805337"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CAFDF-46D2-49E9-86C5-3A52F75BD8F0}">
      <dsp:nvSpPr>
        <dsp:cNvPr id="0" name=""/>
        <dsp:cNvSpPr/>
      </dsp:nvSpPr>
      <dsp:spPr>
        <a:xfrm>
          <a:off x="632573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Repetition in logic calls for abstraction. Repetition in process calls for automation.</a:t>
          </a:r>
          <a:endParaRPr lang="en-US" sz="3700" kern="1200" dirty="0"/>
        </a:p>
      </dsp:txBody>
      <dsp:txXfrm>
        <a:off x="6412843" y="581604"/>
        <a:ext cx="4509367" cy="279985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8AC647-76A9-4CA4-B4AA-4FF35A8771A8}">
      <dsp:nvSpPr>
        <dsp:cNvPr id="0" name=""/>
        <dsp:cNvSpPr/>
      </dsp:nvSpPr>
      <dsp:spPr>
        <a:xfrm>
          <a:off x="80956"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F6C763-A9F5-44C6-AFDA-485B327F27EF}">
      <dsp:nvSpPr>
        <dsp:cNvPr id="0" name=""/>
        <dsp:cNvSpPr/>
      </dsp:nvSpPr>
      <dsp:spPr>
        <a:xfrm>
          <a:off x="60135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Most system works best they are kept simple.</a:t>
          </a:r>
          <a:endParaRPr lang="en-US" sz="3700" kern="1200" dirty="0"/>
        </a:p>
      </dsp:txBody>
      <dsp:txXfrm>
        <a:off x="688463" y="581604"/>
        <a:ext cx="4509367" cy="2799859"/>
      </dsp:txXfrm>
    </dsp:sp>
    <dsp:sp modelId="{F451FE16-C61B-4B16-916D-BCEAEBA27BEF}">
      <dsp:nvSpPr>
        <dsp:cNvPr id="0" name=""/>
        <dsp:cNvSpPr/>
      </dsp:nvSpPr>
      <dsp:spPr>
        <a:xfrm>
          <a:off x="5805337"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ECAFDF-46D2-49E9-86C5-3A52F75BD8F0}">
      <dsp:nvSpPr>
        <dsp:cNvPr id="0" name=""/>
        <dsp:cNvSpPr/>
      </dsp:nvSpPr>
      <dsp:spPr>
        <a:xfrm>
          <a:off x="632573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0" i="0" kern="1200" dirty="0"/>
            <a:t>Simplicity should be a key goal in design and unnecessary complexity should be avoided.</a:t>
          </a:r>
          <a:endParaRPr lang="en-US" sz="3700" kern="1200" dirty="0"/>
        </a:p>
      </dsp:txBody>
      <dsp:txXfrm>
        <a:off x="6412843" y="581604"/>
        <a:ext cx="4509367" cy="27998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CAC52-615D-4D9B-9FC0-860A856E3AA3}">
      <dsp:nvSpPr>
        <dsp:cNvPr id="0" name=""/>
        <dsp:cNvSpPr/>
      </dsp:nvSpPr>
      <dsp:spPr>
        <a:xfrm>
          <a:off x="0" y="571400"/>
          <a:ext cx="5437187" cy="10548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79C8F3-3C69-43DB-B00E-9AB944643480}">
      <dsp:nvSpPr>
        <dsp:cNvPr id="0" name=""/>
        <dsp:cNvSpPr/>
      </dsp:nvSpPr>
      <dsp:spPr>
        <a:xfrm>
          <a:off x="319105" y="808751"/>
          <a:ext cx="580191" cy="580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D9D8B6-7C29-43C1-AC82-6DEE1E345908}">
      <dsp:nvSpPr>
        <dsp:cNvPr id="0" name=""/>
        <dsp:cNvSpPr/>
      </dsp:nvSpPr>
      <dsp:spPr>
        <a:xfrm>
          <a:off x="1218402" y="571400"/>
          <a:ext cx="4218784" cy="1054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43" tIns="111643" rIns="111643" bIns="111643" numCol="1" spcCol="1270" anchor="ctr" anchorCtr="0">
          <a:noAutofit/>
        </a:bodyPr>
        <a:lstStyle/>
        <a:p>
          <a:pPr marL="0" lvl="0" indent="0" algn="l" defTabSz="711200">
            <a:lnSpc>
              <a:spcPct val="100000"/>
            </a:lnSpc>
            <a:spcBef>
              <a:spcPct val="0"/>
            </a:spcBef>
            <a:spcAft>
              <a:spcPct val="35000"/>
            </a:spcAft>
            <a:buNone/>
          </a:pPr>
          <a:r>
            <a:rPr lang="en-US" sz="1600" b="0" i="0" kern="1200" dirty="0">
              <a:solidFill>
                <a:schemeClr val="bg1"/>
              </a:solidFill>
            </a:rPr>
            <a:t>Patterns are common solutions to </a:t>
          </a:r>
          <a:r>
            <a:rPr lang="en-US" sz="1600" b="0" i="1" kern="1200" dirty="0">
              <a:solidFill>
                <a:schemeClr val="bg1"/>
              </a:solidFill>
            </a:rPr>
            <a:t>object-oriented programming problems</a:t>
          </a:r>
          <a:r>
            <a:rPr lang="en-US" sz="1600" b="0" i="1" kern="1200" dirty="0"/>
            <a:t>.</a:t>
          </a:r>
          <a:endParaRPr lang="en-US" sz="1600" kern="1200" dirty="0"/>
        </a:p>
      </dsp:txBody>
      <dsp:txXfrm>
        <a:off x="1218402" y="571400"/>
        <a:ext cx="4218784" cy="1054893"/>
      </dsp:txXfrm>
    </dsp:sp>
    <dsp:sp modelId="{7EB61ADD-CD87-4FD9-87F6-1C7C431B3134}">
      <dsp:nvSpPr>
        <dsp:cNvPr id="0" name=""/>
        <dsp:cNvSpPr/>
      </dsp:nvSpPr>
      <dsp:spPr>
        <a:xfrm>
          <a:off x="0" y="1890017"/>
          <a:ext cx="5437187" cy="10548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6BC7E-A450-40E9-9E66-D718C81450B5}">
      <dsp:nvSpPr>
        <dsp:cNvPr id="0" name=""/>
        <dsp:cNvSpPr/>
      </dsp:nvSpPr>
      <dsp:spPr>
        <a:xfrm>
          <a:off x="319105" y="2127368"/>
          <a:ext cx="580191" cy="580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AC98D6-4E23-4623-8555-16284E93A871}">
      <dsp:nvSpPr>
        <dsp:cNvPr id="0" name=""/>
        <dsp:cNvSpPr/>
      </dsp:nvSpPr>
      <dsp:spPr>
        <a:xfrm>
          <a:off x="1218402" y="1890017"/>
          <a:ext cx="4218784" cy="1054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643" tIns="111643" rIns="111643" bIns="111643" numCol="1" spcCol="1270" anchor="ctr" anchorCtr="0">
          <a:noAutofit/>
        </a:bodyPr>
        <a:lstStyle/>
        <a:p>
          <a:pPr marL="0" lvl="0" indent="0" algn="l" defTabSz="711200">
            <a:lnSpc>
              <a:spcPct val="100000"/>
            </a:lnSpc>
            <a:spcBef>
              <a:spcPct val="0"/>
            </a:spcBef>
            <a:spcAft>
              <a:spcPct val="35000"/>
            </a:spcAft>
            <a:buNone/>
          </a:pPr>
          <a:r>
            <a:rPr lang="en-US" sz="1600" b="0" i="0" kern="1200" dirty="0">
              <a:solidFill>
                <a:schemeClr val="bg1"/>
              </a:solidFill>
            </a:rPr>
            <a:t>Design Pattern is a general reusable solution to a commonly occurring problem within a given context in software design. Like: Singleton</a:t>
          </a:r>
          <a:endParaRPr lang="en-US" sz="1600" kern="1200" dirty="0">
            <a:solidFill>
              <a:schemeClr val="bg1"/>
            </a:solidFill>
          </a:endParaRPr>
        </a:p>
      </dsp:txBody>
      <dsp:txXfrm>
        <a:off x="1218402" y="1890017"/>
        <a:ext cx="4218784" cy="10548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EED36-610D-4A83-878F-38F047733735}">
      <dsp:nvSpPr>
        <dsp:cNvPr id="0" name=""/>
        <dsp:cNvSpPr/>
      </dsp:nvSpPr>
      <dsp:spPr>
        <a:xfrm>
          <a:off x="80956"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117EAB-6A7A-4C52-86FE-F5B6BEB8FCCA}">
      <dsp:nvSpPr>
        <dsp:cNvPr id="0" name=""/>
        <dsp:cNvSpPr/>
      </dsp:nvSpPr>
      <dsp:spPr>
        <a:xfrm>
          <a:off x="60135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Class should have only a single reason to change throughout its lifetime. </a:t>
          </a:r>
          <a:endParaRPr lang="en-US" sz="3200" kern="1200"/>
        </a:p>
      </dsp:txBody>
      <dsp:txXfrm>
        <a:off x="688463" y="581604"/>
        <a:ext cx="4509367" cy="2799859"/>
      </dsp:txXfrm>
    </dsp:sp>
    <dsp:sp modelId="{8741397F-F0C9-4361-A08F-5673C70569B7}">
      <dsp:nvSpPr>
        <dsp:cNvPr id="0" name=""/>
        <dsp:cNvSpPr/>
      </dsp:nvSpPr>
      <dsp:spPr>
        <a:xfrm>
          <a:off x="5805337"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0B003A-BB35-43CA-8040-73A9E49DBC9F}">
      <dsp:nvSpPr>
        <dsp:cNvPr id="0" name=""/>
        <dsp:cNvSpPr/>
      </dsp:nvSpPr>
      <dsp:spPr>
        <a:xfrm>
          <a:off x="632573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This principle ensures that a class exists only for a single reason but can have multiple methods to carry out distinct functions.</a:t>
          </a:r>
          <a:endParaRPr lang="en-US" sz="3200" kern="1200"/>
        </a:p>
      </dsp:txBody>
      <dsp:txXfrm>
        <a:off x="6412843" y="581604"/>
        <a:ext cx="4509367" cy="27998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07CD6-E8C8-4443-B3B1-3028E8D0D222}">
      <dsp:nvSpPr>
        <dsp:cNvPr id="0" name=""/>
        <dsp:cNvSpPr/>
      </dsp:nvSpPr>
      <dsp:spPr>
        <a:xfrm>
          <a:off x="0" y="499404"/>
          <a:ext cx="6373813" cy="16443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04012" rIns="494679"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a:t>Relation of responsibilities</a:t>
          </a:r>
        </a:p>
        <a:p>
          <a:pPr marL="285750" lvl="1" indent="-285750" algn="l" defTabSz="1289050">
            <a:lnSpc>
              <a:spcPct val="90000"/>
            </a:lnSpc>
            <a:spcBef>
              <a:spcPct val="0"/>
            </a:spcBef>
            <a:spcAft>
              <a:spcPct val="15000"/>
            </a:spcAft>
            <a:buChar char="•"/>
          </a:pPr>
          <a:r>
            <a:rPr lang="en-US" sz="2900" kern="1200"/>
            <a:t>Focused on one task</a:t>
          </a:r>
        </a:p>
      </dsp:txBody>
      <dsp:txXfrm>
        <a:off x="0" y="499404"/>
        <a:ext cx="6373813" cy="1644300"/>
      </dsp:txXfrm>
    </dsp:sp>
    <dsp:sp modelId="{77ED8C00-A85D-4487-B95B-429F70FE78C8}">
      <dsp:nvSpPr>
        <dsp:cNvPr id="0" name=""/>
        <dsp:cNvSpPr/>
      </dsp:nvSpPr>
      <dsp:spPr>
        <a:xfrm>
          <a:off x="318690" y="71364"/>
          <a:ext cx="4461669"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289050">
            <a:lnSpc>
              <a:spcPct val="90000"/>
            </a:lnSpc>
            <a:spcBef>
              <a:spcPct val="0"/>
            </a:spcBef>
            <a:spcAft>
              <a:spcPct val="35000"/>
            </a:spcAft>
            <a:buNone/>
          </a:pPr>
          <a:r>
            <a:rPr lang="en-US" sz="2900" kern="1200"/>
            <a:t>Cohesion</a:t>
          </a:r>
        </a:p>
      </dsp:txBody>
      <dsp:txXfrm>
        <a:off x="360480" y="113154"/>
        <a:ext cx="4378089" cy="772500"/>
      </dsp:txXfrm>
    </dsp:sp>
    <dsp:sp modelId="{73BD54C5-B610-45D9-BCEE-2212CA53CA59}">
      <dsp:nvSpPr>
        <dsp:cNvPr id="0" name=""/>
        <dsp:cNvSpPr/>
      </dsp:nvSpPr>
      <dsp:spPr>
        <a:xfrm>
          <a:off x="0" y="2728344"/>
          <a:ext cx="6373813" cy="1644300"/>
        </a:xfrm>
        <a:prstGeom prst="rect">
          <a:avLst/>
        </a:prstGeom>
        <a:solidFill>
          <a:schemeClr val="lt1">
            <a:alpha val="90000"/>
            <a:hueOff val="0"/>
            <a:satOff val="0"/>
            <a:lumOff val="0"/>
            <a:alphaOff val="0"/>
          </a:schemeClr>
        </a:solidFill>
        <a:ln w="12700" cap="flat" cmpd="sng" algn="ctr">
          <a:solidFill>
            <a:schemeClr val="accent2">
              <a:hueOff val="3846440"/>
              <a:satOff val="4103"/>
              <a:lumOff val="12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04012" rIns="494679"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a:t>Dependency on other modules</a:t>
          </a:r>
        </a:p>
        <a:p>
          <a:pPr marL="285750" lvl="1" indent="-285750" algn="l" defTabSz="1289050">
            <a:lnSpc>
              <a:spcPct val="90000"/>
            </a:lnSpc>
            <a:spcBef>
              <a:spcPct val="0"/>
            </a:spcBef>
            <a:spcAft>
              <a:spcPct val="15000"/>
            </a:spcAft>
            <a:buChar char="•"/>
          </a:pPr>
          <a:r>
            <a:rPr lang="en-US" sz="2900" kern="1200"/>
            <a:t>Relationship between modules</a:t>
          </a:r>
        </a:p>
      </dsp:txBody>
      <dsp:txXfrm>
        <a:off x="0" y="2728344"/>
        <a:ext cx="6373813" cy="1644300"/>
      </dsp:txXfrm>
    </dsp:sp>
    <dsp:sp modelId="{43DE54DD-65FD-493F-9608-5DBA9B4D8BA0}">
      <dsp:nvSpPr>
        <dsp:cNvPr id="0" name=""/>
        <dsp:cNvSpPr/>
      </dsp:nvSpPr>
      <dsp:spPr>
        <a:xfrm>
          <a:off x="318690" y="2300304"/>
          <a:ext cx="4461669" cy="856080"/>
        </a:xfrm>
        <a:prstGeom prst="roundRect">
          <a:avLst/>
        </a:prstGeom>
        <a:solidFill>
          <a:schemeClr val="accent2">
            <a:hueOff val="3846440"/>
            <a:satOff val="4103"/>
            <a:lumOff val="1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289050">
            <a:lnSpc>
              <a:spcPct val="90000"/>
            </a:lnSpc>
            <a:spcBef>
              <a:spcPct val="0"/>
            </a:spcBef>
            <a:spcAft>
              <a:spcPct val="35000"/>
            </a:spcAft>
            <a:buNone/>
          </a:pPr>
          <a:r>
            <a:rPr lang="en-US" sz="2900" kern="1200"/>
            <a:t>Coupling</a:t>
          </a:r>
        </a:p>
      </dsp:txBody>
      <dsp:txXfrm>
        <a:off x="360480" y="2342094"/>
        <a:ext cx="4378089" cy="772500"/>
      </dsp:txXfrm>
    </dsp:sp>
    <dsp:sp modelId="{8D8C9B25-A09F-4234-9266-201F522F0C22}">
      <dsp:nvSpPr>
        <dsp:cNvPr id="0" name=""/>
        <dsp:cNvSpPr/>
      </dsp:nvSpPr>
      <dsp:spPr>
        <a:xfrm>
          <a:off x="0" y="4957285"/>
          <a:ext cx="6373813" cy="730800"/>
        </a:xfrm>
        <a:prstGeom prst="rect">
          <a:avLst/>
        </a:prstGeom>
        <a:solidFill>
          <a:schemeClr val="lt1">
            <a:alpha val="90000"/>
            <a:hueOff val="0"/>
            <a:satOff val="0"/>
            <a:lumOff val="0"/>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BC54F6-25F3-4E7A-A750-4D2CC48369C5}">
      <dsp:nvSpPr>
        <dsp:cNvPr id="0" name=""/>
        <dsp:cNvSpPr/>
      </dsp:nvSpPr>
      <dsp:spPr>
        <a:xfrm>
          <a:off x="318690" y="4529245"/>
          <a:ext cx="4461669" cy="856080"/>
        </a:xfrm>
        <a:prstGeom prst="roundRect">
          <a:avLst/>
        </a:prstGeom>
        <a:solidFill>
          <a:schemeClr val="accent2">
            <a:hueOff val="7692880"/>
            <a:satOff val="8205"/>
            <a:lumOff val="25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289050">
            <a:lnSpc>
              <a:spcPct val="90000"/>
            </a:lnSpc>
            <a:spcBef>
              <a:spcPct val="0"/>
            </a:spcBef>
            <a:spcAft>
              <a:spcPct val="35000"/>
            </a:spcAft>
            <a:buNone/>
          </a:pPr>
          <a:r>
            <a:rPr lang="en-US" sz="2900" kern="1200"/>
            <a:t>Ideal – low coupling/string cohesion</a:t>
          </a:r>
        </a:p>
      </dsp:txBody>
      <dsp:txXfrm>
        <a:off x="360480" y="4571035"/>
        <a:ext cx="4378089" cy="77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DF28C-1D21-4A50-8B64-03AAB43E0D23}">
      <dsp:nvSpPr>
        <dsp:cNvPr id="0" name=""/>
        <dsp:cNvSpPr/>
      </dsp:nvSpPr>
      <dsp:spPr>
        <a:xfrm>
          <a:off x="0" y="659649"/>
          <a:ext cx="6373813" cy="23908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87324" rIns="494679"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a:t>Multiple small interfaces (ISP)</a:t>
          </a:r>
        </a:p>
        <a:p>
          <a:pPr marL="285750" lvl="1" indent="-285750" algn="l" defTabSz="1466850">
            <a:lnSpc>
              <a:spcPct val="90000"/>
            </a:lnSpc>
            <a:spcBef>
              <a:spcPct val="0"/>
            </a:spcBef>
            <a:spcAft>
              <a:spcPct val="15000"/>
            </a:spcAft>
            <a:buChar char="•"/>
          </a:pPr>
          <a:r>
            <a:rPr lang="en-US" sz="3300" kern="1200"/>
            <a:t>Many small classes</a:t>
          </a:r>
        </a:p>
        <a:p>
          <a:pPr marL="285750" lvl="1" indent="-285750" algn="l" defTabSz="1466850">
            <a:lnSpc>
              <a:spcPct val="90000"/>
            </a:lnSpc>
            <a:spcBef>
              <a:spcPct val="0"/>
            </a:spcBef>
            <a:spcAft>
              <a:spcPct val="15000"/>
            </a:spcAft>
            <a:buChar char="•"/>
          </a:pPr>
          <a:r>
            <a:rPr lang="en-US" sz="3300" kern="1200"/>
            <a:t>Distinct responsibilities</a:t>
          </a:r>
        </a:p>
      </dsp:txBody>
      <dsp:txXfrm>
        <a:off x="0" y="659649"/>
        <a:ext cx="6373813" cy="2390850"/>
      </dsp:txXfrm>
    </dsp:sp>
    <dsp:sp modelId="{84CA4AE1-84D4-4017-911E-D1FD7430F6E4}">
      <dsp:nvSpPr>
        <dsp:cNvPr id="0" name=""/>
        <dsp:cNvSpPr/>
      </dsp:nvSpPr>
      <dsp:spPr>
        <a:xfrm>
          <a:off x="318690" y="172569"/>
          <a:ext cx="4461669" cy="974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66850">
            <a:lnSpc>
              <a:spcPct val="90000"/>
            </a:lnSpc>
            <a:spcBef>
              <a:spcPct val="0"/>
            </a:spcBef>
            <a:spcAft>
              <a:spcPct val="35000"/>
            </a:spcAft>
            <a:buNone/>
          </a:pPr>
          <a:r>
            <a:rPr lang="en-US" sz="3300" kern="1200"/>
            <a:t>Solution</a:t>
          </a:r>
        </a:p>
      </dsp:txBody>
      <dsp:txXfrm>
        <a:off x="366245" y="220124"/>
        <a:ext cx="4366559" cy="879050"/>
      </dsp:txXfrm>
    </dsp:sp>
    <dsp:sp modelId="{D47A6752-29DE-433F-890B-CCCB8DD53FFF}">
      <dsp:nvSpPr>
        <dsp:cNvPr id="0" name=""/>
        <dsp:cNvSpPr/>
      </dsp:nvSpPr>
      <dsp:spPr>
        <a:xfrm>
          <a:off x="0" y="3715780"/>
          <a:ext cx="6373813" cy="18711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87324" rIns="494679"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a:t>Flexible design</a:t>
          </a:r>
        </a:p>
        <a:p>
          <a:pPr marL="285750" lvl="1" indent="-285750" algn="l" defTabSz="1466850">
            <a:lnSpc>
              <a:spcPct val="90000"/>
            </a:lnSpc>
            <a:spcBef>
              <a:spcPct val="0"/>
            </a:spcBef>
            <a:spcAft>
              <a:spcPct val="15000"/>
            </a:spcAft>
            <a:buChar char="•"/>
          </a:pPr>
          <a:r>
            <a:rPr lang="en-US" sz="3300" kern="1200"/>
            <a:t>higher cohesion</a:t>
          </a:r>
        </a:p>
      </dsp:txBody>
      <dsp:txXfrm>
        <a:off x="0" y="3715780"/>
        <a:ext cx="6373813" cy="1871100"/>
      </dsp:txXfrm>
    </dsp:sp>
    <dsp:sp modelId="{4FF87591-7C11-4A8A-B75E-976F4830EE3D}">
      <dsp:nvSpPr>
        <dsp:cNvPr id="0" name=""/>
        <dsp:cNvSpPr/>
      </dsp:nvSpPr>
      <dsp:spPr>
        <a:xfrm>
          <a:off x="318690" y="3228699"/>
          <a:ext cx="4461669" cy="974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66850">
            <a:lnSpc>
              <a:spcPct val="90000"/>
            </a:lnSpc>
            <a:spcBef>
              <a:spcPct val="0"/>
            </a:spcBef>
            <a:spcAft>
              <a:spcPct val="35000"/>
            </a:spcAft>
            <a:buNone/>
          </a:pPr>
          <a:r>
            <a:rPr lang="en-US" sz="3300" kern="1200"/>
            <a:t>Result</a:t>
          </a:r>
        </a:p>
      </dsp:txBody>
      <dsp:txXfrm>
        <a:off x="366245" y="3276254"/>
        <a:ext cx="4366559" cy="8790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92804B-AC09-49B4-8A46-6A63C9674F41}">
      <dsp:nvSpPr>
        <dsp:cNvPr id="0" name=""/>
        <dsp:cNvSpPr/>
      </dsp:nvSpPr>
      <dsp:spPr>
        <a:xfrm>
          <a:off x="80956"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DC7A21-73C1-4676-891B-FF92F43A7C0B}">
      <dsp:nvSpPr>
        <dsp:cNvPr id="0" name=""/>
        <dsp:cNvSpPr/>
      </dsp:nvSpPr>
      <dsp:spPr>
        <a:xfrm>
          <a:off x="60135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O</a:t>
          </a:r>
          <a:r>
            <a:rPr lang="en-US" sz="3200" b="0" i="0" kern="1200"/>
            <a:t>bjects should be open for extension but closed for modification.</a:t>
          </a:r>
          <a:endParaRPr lang="en-US" sz="3200" kern="1200"/>
        </a:p>
      </dsp:txBody>
      <dsp:txXfrm>
        <a:off x="688463" y="581604"/>
        <a:ext cx="4509367" cy="2799859"/>
      </dsp:txXfrm>
    </dsp:sp>
    <dsp:sp modelId="{A958A094-C850-4D4F-B3AB-CE4A19A99652}">
      <dsp:nvSpPr>
        <dsp:cNvPr id="0" name=""/>
        <dsp:cNvSpPr/>
      </dsp:nvSpPr>
      <dsp:spPr>
        <a:xfrm>
          <a:off x="5805337"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4F3BEC-2070-4375-98D1-A16CE5E18041}">
      <dsp:nvSpPr>
        <dsp:cNvPr id="0" name=""/>
        <dsp:cNvSpPr/>
      </dsp:nvSpPr>
      <dsp:spPr>
        <a:xfrm>
          <a:off x="632573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The open and close principle ensures our code is easily extensible without editing or rewriting the existing codebase.</a:t>
          </a:r>
          <a:endParaRPr lang="en-US" sz="3200" kern="1200"/>
        </a:p>
      </dsp:txBody>
      <dsp:txXfrm>
        <a:off x="6412843" y="581604"/>
        <a:ext cx="4509367" cy="27998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B6DAE-2E4D-44F2-9ABD-20A7808514A2}">
      <dsp:nvSpPr>
        <dsp:cNvPr id="0" name=""/>
        <dsp:cNvSpPr/>
      </dsp:nvSpPr>
      <dsp:spPr>
        <a:xfrm>
          <a:off x="0" y="550524"/>
          <a:ext cx="6373813" cy="2671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66496" rIns="494679"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a:t>Rely on abstraction, not implementations</a:t>
          </a:r>
        </a:p>
        <a:p>
          <a:pPr marL="285750" lvl="1" indent="-285750" algn="l" defTabSz="1422400">
            <a:lnSpc>
              <a:spcPct val="90000"/>
            </a:lnSpc>
            <a:spcBef>
              <a:spcPct val="0"/>
            </a:spcBef>
            <a:spcAft>
              <a:spcPct val="15000"/>
            </a:spcAft>
            <a:buChar char="•"/>
          </a:pPr>
          <a:r>
            <a:rPr lang="en-US" sz="3200" kern="1200"/>
            <a:t>Do not limit the variety of implementations</a:t>
          </a:r>
        </a:p>
      </dsp:txBody>
      <dsp:txXfrm>
        <a:off x="0" y="550524"/>
        <a:ext cx="6373813" cy="2671200"/>
      </dsp:txXfrm>
    </dsp:sp>
    <dsp:sp modelId="{3D914539-6511-47FB-B953-A86637025B09}">
      <dsp:nvSpPr>
        <dsp:cNvPr id="0" name=""/>
        <dsp:cNvSpPr/>
      </dsp:nvSpPr>
      <dsp:spPr>
        <a:xfrm>
          <a:off x="318690" y="78204"/>
          <a:ext cx="4461669" cy="944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22400">
            <a:lnSpc>
              <a:spcPct val="90000"/>
            </a:lnSpc>
            <a:spcBef>
              <a:spcPct val="0"/>
            </a:spcBef>
            <a:spcAft>
              <a:spcPct val="35000"/>
            </a:spcAft>
            <a:buNone/>
          </a:pPr>
          <a:r>
            <a:rPr lang="en-US" sz="3200" kern="1200"/>
            <a:t>Change behavior without changing code?</a:t>
          </a:r>
        </a:p>
      </dsp:txBody>
      <dsp:txXfrm>
        <a:off x="364804" y="124318"/>
        <a:ext cx="4369441" cy="852412"/>
      </dsp:txXfrm>
    </dsp:sp>
    <dsp:sp modelId="{6E8E5E03-46AE-44F3-B86E-6929FE2A5C28}">
      <dsp:nvSpPr>
        <dsp:cNvPr id="0" name=""/>
        <dsp:cNvSpPr/>
      </dsp:nvSpPr>
      <dsp:spPr>
        <a:xfrm>
          <a:off x="0" y="3866845"/>
          <a:ext cx="6373813" cy="1814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679" tIns="666496" rIns="494679"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a:t>Interfaces</a:t>
          </a:r>
        </a:p>
        <a:p>
          <a:pPr marL="285750" lvl="1" indent="-285750" algn="l" defTabSz="1422400">
            <a:lnSpc>
              <a:spcPct val="90000"/>
            </a:lnSpc>
            <a:spcBef>
              <a:spcPct val="0"/>
            </a:spcBef>
            <a:spcAft>
              <a:spcPct val="15000"/>
            </a:spcAft>
            <a:buChar char="•"/>
          </a:pPr>
          <a:r>
            <a:rPr lang="en-US" sz="3200" kern="1200"/>
            <a:t>Abstract classes</a:t>
          </a:r>
        </a:p>
      </dsp:txBody>
      <dsp:txXfrm>
        <a:off x="0" y="3866845"/>
        <a:ext cx="6373813" cy="1814400"/>
      </dsp:txXfrm>
    </dsp:sp>
    <dsp:sp modelId="{FE8AD714-A34C-49BF-85FB-BA51BF930D0F}">
      <dsp:nvSpPr>
        <dsp:cNvPr id="0" name=""/>
        <dsp:cNvSpPr/>
      </dsp:nvSpPr>
      <dsp:spPr>
        <a:xfrm>
          <a:off x="318690" y="3394525"/>
          <a:ext cx="4461669" cy="9446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22400">
            <a:lnSpc>
              <a:spcPct val="90000"/>
            </a:lnSpc>
            <a:spcBef>
              <a:spcPct val="0"/>
            </a:spcBef>
            <a:spcAft>
              <a:spcPct val="35000"/>
            </a:spcAft>
            <a:buNone/>
          </a:pPr>
          <a:r>
            <a:rPr lang="en-US" sz="3200" kern="1200"/>
            <a:t>In .Net</a:t>
          </a:r>
        </a:p>
      </dsp:txBody>
      <dsp:txXfrm>
        <a:off x="364804" y="3440639"/>
        <a:ext cx="4369441" cy="8524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D8F84-B0FC-4ABB-9EE4-1401F0AE854E}">
      <dsp:nvSpPr>
        <dsp:cNvPr id="0" name=""/>
        <dsp:cNvSpPr/>
      </dsp:nvSpPr>
      <dsp:spPr>
        <a:xfrm rot="5400000">
          <a:off x="6864586" y="-2702844"/>
          <a:ext cx="1353602" cy="709777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Each change requires re-testing</a:t>
          </a:r>
        </a:p>
        <a:p>
          <a:pPr marL="228600" lvl="1" indent="-228600" algn="l" defTabSz="1111250">
            <a:lnSpc>
              <a:spcPct val="90000"/>
            </a:lnSpc>
            <a:spcBef>
              <a:spcPct val="0"/>
            </a:spcBef>
            <a:spcAft>
              <a:spcPct val="15000"/>
            </a:spcAft>
            <a:buChar char="•"/>
          </a:pPr>
          <a:r>
            <a:rPr lang="en-US" sz="2500" kern="1200"/>
            <a:t>Cascading changes through modules</a:t>
          </a:r>
        </a:p>
        <a:p>
          <a:pPr marL="228600" lvl="1" indent="-228600" algn="l" defTabSz="1111250">
            <a:lnSpc>
              <a:spcPct val="90000"/>
            </a:lnSpc>
            <a:spcBef>
              <a:spcPct val="0"/>
            </a:spcBef>
            <a:spcAft>
              <a:spcPct val="15000"/>
            </a:spcAft>
            <a:buChar char="•"/>
          </a:pPr>
          <a:r>
            <a:rPr lang="en-US" sz="2500" kern="1200"/>
            <a:t>Logic depends on conditional statement</a:t>
          </a:r>
        </a:p>
      </dsp:txBody>
      <dsp:txXfrm rot="-5400000">
        <a:off x="3992500" y="235319"/>
        <a:ext cx="7031699" cy="1221448"/>
      </dsp:txXfrm>
    </dsp:sp>
    <dsp:sp modelId="{7FBBB999-57C5-48AF-8901-7BBA2CDC08B7}">
      <dsp:nvSpPr>
        <dsp:cNvPr id="0" name=""/>
        <dsp:cNvSpPr/>
      </dsp:nvSpPr>
      <dsp:spPr>
        <a:xfrm>
          <a:off x="0" y="42"/>
          <a:ext cx="3992499" cy="169200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Classic violations</a:t>
          </a:r>
        </a:p>
      </dsp:txBody>
      <dsp:txXfrm>
        <a:off x="82597" y="82639"/>
        <a:ext cx="3827305" cy="1526808"/>
      </dsp:txXfrm>
    </dsp:sp>
    <dsp:sp modelId="{330D9BAA-3357-449A-A70A-1278F6E6C003}">
      <dsp:nvSpPr>
        <dsp:cNvPr id="0" name=""/>
        <dsp:cNvSpPr/>
      </dsp:nvSpPr>
      <dsp:spPr>
        <a:xfrm rot="5400000">
          <a:off x="6864586" y="-926241"/>
          <a:ext cx="1353602" cy="7097776"/>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a:t>New classes (not coupling)</a:t>
          </a:r>
        </a:p>
        <a:p>
          <a:pPr marL="228600" lvl="1" indent="-228600" algn="l" defTabSz="1111250">
            <a:lnSpc>
              <a:spcPct val="90000"/>
            </a:lnSpc>
            <a:spcBef>
              <a:spcPct val="0"/>
            </a:spcBef>
            <a:spcAft>
              <a:spcPct val="15000"/>
            </a:spcAft>
            <a:buChar char="•"/>
          </a:pPr>
          <a:r>
            <a:rPr lang="en-US" sz="2500" kern="1200"/>
            <a:t>Abstract classes</a:t>
          </a:r>
        </a:p>
      </dsp:txBody>
      <dsp:txXfrm rot="-5400000">
        <a:off x="3992500" y="2011922"/>
        <a:ext cx="7031699" cy="1221448"/>
      </dsp:txXfrm>
    </dsp:sp>
    <dsp:sp modelId="{A96424C1-6389-492F-97CC-94A732F808F1}">
      <dsp:nvSpPr>
        <dsp:cNvPr id="0" name=""/>
        <dsp:cNvSpPr/>
      </dsp:nvSpPr>
      <dsp:spPr>
        <a:xfrm>
          <a:off x="0" y="1776645"/>
          <a:ext cx="3992499" cy="169200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Classic solution</a:t>
          </a:r>
        </a:p>
      </dsp:txBody>
      <dsp:txXfrm>
        <a:off x="82597" y="1859242"/>
        <a:ext cx="3827305" cy="15268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49617-CE96-492A-AD81-70A9A7C554A2}">
      <dsp:nvSpPr>
        <dsp:cNvPr id="0" name=""/>
        <dsp:cNvSpPr/>
      </dsp:nvSpPr>
      <dsp:spPr>
        <a:xfrm>
          <a:off x="80956"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BE9B43-AB1F-4EEE-8DDC-7C60F2FCA897}">
      <dsp:nvSpPr>
        <dsp:cNvPr id="0" name=""/>
        <dsp:cNvSpPr/>
      </dsp:nvSpPr>
      <dsp:spPr>
        <a:xfrm>
          <a:off x="60135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A section of your code is extending a superclass, then all subclasses of the superclass should be able to replace the superclass in your code. </a:t>
          </a:r>
          <a:endParaRPr lang="en-US" sz="3200" kern="1200"/>
        </a:p>
      </dsp:txBody>
      <dsp:txXfrm>
        <a:off x="688463" y="581604"/>
        <a:ext cx="4509367" cy="2799859"/>
      </dsp:txXfrm>
    </dsp:sp>
    <dsp:sp modelId="{8A23F1C9-E81B-458F-9F94-3CD013CC8E07}">
      <dsp:nvSpPr>
        <dsp:cNvPr id="0" name=""/>
        <dsp:cNvSpPr/>
      </dsp:nvSpPr>
      <dsp:spPr>
        <a:xfrm>
          <a:off x="5805337" y="117"/>
          <a:ext cx="4683583" cy="29740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BBEDC-9D8A-46DD-8481-4A27B20812D4}">
      <dsp:nvSpPr>
        <dsp:cNvPr id="0" name=""/>
        <dsp:cNvSpPr/>
      </dsp:nvSpPr>
      <dsp:spPr>
        <a:xfrm>
          <a:off x="6325735" y="494496"/>
          <a:ext cx="4683583" cy="29740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0" i="0" kern="1200"/>
            <a:t>A section of your code does not have to know which class it is as far as it is a superclass subclass.</a:t>
          </a:r>
          <a:endParaRPr lang="en-US" sz="3200" kern="1200"/>
        </a:p>
      </dsp:txBody>
      <dsp:txXfrm>
        <a:off x="6412843" y="581604"/>
        <a:ext cx="4509367" cy="27998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9/16/2022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Separation of concern</a:t>
            </a:r>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2022064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32</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
        <p:nvSpPr>
          <p:cNvPr id="7" name="MSIPCMContentMarking" descr="{&quot;HashCode&quot;:-588642451,&quot;Placement&quot;:&quot;Footer&quot;,&quot;Top&quot;:519.343,&quot;Left&quot;:395.697723,&quot;SlideWidth&quot;:960,&quot;SlideHeight&quot;:540}">
            <a:extLst>
              <a:ext uri="{FF2B5EF4-FFF2-40B4-BE49-F238E27FC236}">
                <a16:creationId xmlns:a16="http://schemas.microsoft.com/office/drawing/2014/main" id="{19FE505A-67DA-4435-8B2A-1F24EDC41C19}"/>
              </a:ext>
            </a:extLst>
          </p:cNvPr>
          <p:cNvSpPr txBox="1"/>
          <p:nvPr userDrawn="1"/>
        </p:nvSpPr>
        <p:spPr>
          <a:xfrm>
            <a:off x="5025361" y="6595656"/>
            <a:ext cx="2141278"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D89B2B"/>
                </a:solidFill>
                <a:latin typeface="Calibri" panose="020F0502020204030204" pitchFamily="34" charset="0"/>
              </a:rPr>
              <a:t>Confidential - Company Proprietary</a:t>
            </a:r>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SOLID</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Ashutosh</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4DFB-38B5-8BC6-0297-655628D69CCA}"/>
              </a:ext>
            </a:extLst>
          </p:cNvPr>
          <p:cNvSpPr>
            <a:spLocks noGrp="1"/>
          </p:cNvSpPr>
          <p:nvPr>
            <p:ph type="title"/>
          </p:nvPr>
        </p:nvSpPr>
        <p:spPr>
          <a:xfrm>
            <a:off x="729766" y="1358002"/>
            <a:ext cx="11091600" cy="4141995"/>
          </a:xfrm>
        </p:spPr>
        <p:txBody>
          <a:bodyPr/>
          <a:lstStyle/>
          <a:p>
            <a:pPr algn="ctr"/>
            <a:r>
              <a:rPr lang="en-US" sz="7200" dirty="0">
                <a:solidFill>
                  <a:schemeClr val="accent1">
                    <a:lumMod val="60000"/>
                    <a:lumOff val="40000"/>
                  </a:schemeClr>
                </a:solidFill>
              </a:rPr>
              <a:t>Single Responsibility</a:t>
            </a:r>
            <a:br>
              <a:rPr lang="en-US" dirty="0"/>
            </a:br>
            <a:br>
              <a:rPr lang="en-US" dirty="0"/>
            </a:br>
            <a:r>
              <a:rPr lang="en-US" dirty="0"/>
              <a:t>Live Demo</a:t>
            </a:r>
          </a:p>
        </p:txBody>
      </p:sp>
      <p:sp>
        <p:nvSpPr>
          <p:cNvPr id="6" name="Slide Number Placeholder 5">
            <a:extLst>
              <a:ext uri="{FF2B5EF4-FFF2-40B4-BE49-F238E27FC236}">
                <a16:creationId xmlns:a16="http://schemas.microsoft.com/office/drawing/2014/main" id="{C8208B71-8F4F-24AD-F46E-3F13CA515466}"/>
              </a:ext>
            </a:extLst>
          </p:cNvPr>
          <p:cNvSpPr>
            <a:spLocks noGrp="1"/>
          </p:cNvSpPr>
          <p:nvPr>
            <p:ph type="sldNum" sz="quarter" idx="12"/>
          </p:nvPr>
        </p:nvSpPr>
        <p:spPr/>
        <p:txBody>
          <a:bodyPr/>
          <a:lstStyle/>
          <a:p>
            <a:fld id="{DBA1B0FB-D917-4C8C-928F-313BD683BF39}" type="slidenum">
              <a:rPr lang="en-US" smtClean="0"/>
              <a:t>10</a:t>
            </a:fld>
            <a:endParaRPr lang="en-US"/>
          </a:p>
        </p:txBody>
      </p:sp>
    </p:spTree>
    <p:extLst>
      <p:ext uri="{BB962C8B-B14F-4D97-AF65-F5344CB8AC3E}">
        <p14:creationId xmlns:p14="http://schemas.microsoft.com/office/powerpoint/2010/main" val="3079733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AEF77-550A-4822-9303-4DAFA585BC42}"/>
              </a:ext>
            </a:extLst>
          </p:cNvPr>
          <p:cNvSpPr>
            <a:spLocks noGrp="1"/>
          </p:cNvSpPr>
          <p:nvPr>
            <p:ph type="title"/>
          </p:nvPr>
        </p:nvSpPr>
        <p:spPr>
          <a:xfrm>
            <a:off x="550863" y="550800"/>
            <a:ext cx="7308850" cy="986400"/>
          </a:xfrm>
        </p:spPr>
        <p:txBody>
          <a:bodyPr wrap="square" anchor="ctr">
            <a:normAutofit/>
          </a:bodyPr>
          <a:lstStyle/>
          <a:p>
            <a:r>
              <a:rPr lang="en-US" b="0" i="0" dirty="0">
                <a:effectLst/>
                <a:latin typeface="gt-medium"/>
              </a:rPr>
              <a:t>Open and Closed Principle</a:t>
            </a:r>
            <a:endParaRPr lang="en-US" b="0" i="0">
              <a:effectLst/>
              <a:latin typeface="gt-medium"/>
            </a:endParaRPr>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6E7EB8A-4C6A-4B89-BAE6-D0449775473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11</a:t>
            </a:fld>
            <a:endParaRPr lang="en-US"/>
          </a:p>
        </p:txBody>
      </p:sp>
      <p:graphicFrame>
        <p:nvGraphicFramePr>
          <p:cNvPr id="8" name="Content Placeholder 2">
            <a:extLst>
              <a:ext uri="{FF2B5EF4-FFF2-40B4-BE49-F238E27FC236}">
                <a16:creationId xmlns:a16="http://schemas.microsoft.com/office/drawing/2014/main" id="{C5742F87-A2BD-95B5-91C2-06F2AB00A347}"/>
              </a:ext>
            </a:extLst>
          </p:cNvPr>
          <p:cNvGraphicFramePr>
            <a:graphicFrameLocks noGrp="1"/>
          </p:cNvGraphicFramePr>
          <p:nvPr>
            <p:ph idx="1"/>
            <p:extLst>
              <p:ext uri="{D42A27DB-BD31-4B8C-83A1-F6EECF244321}">
                <p14:modId xmlns:p14="http://schemas.microsoft.com/office/powerpoint/2010/main" val="531445250"/>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0645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5" name="Freeform: Shape 14">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15">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3" name="Oval 17">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2" name="Freeform: Shape 21">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4" name="Oval 23">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05AD5300-889A-B21C-F443-DD21AB28FDE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12</a:t>
            </a:fld>
            <a:endParaRPr lang="en-US"/>
          </a:p>
        </p:txBody>
      </p:sp>
      <p:graphicFrame>
        <p:nvGraphicFramePr>
          <p:cNvPr id="8" name="Content Placeholder 2">
            <a:extLst>
              <a:ext uri="{FF2B5EF4-FFF2-40B4-BE49-F238E27FC236}">
                <a16:creationId xmlns:a16="http://schemas.microsoft.com/office/drawing/2014/main" id="{BCAEF201-DB3B-1220-658A-5A23BD1998ED}"/>
              </a:ext>
            </a:extLst>
          </p:cNvPr>
          <p:cNvGraphicFramePr>
            <a:graphicFrameLocks noGrp="1"/>
          </p:cNvGraphicFramePr>
          <p:nvPr>
            <p:ph idx="1"/>
            <p:extLst>
              <p:ext uri="{D42A27DB-BD31-4B8C-83A1-F6EECF244321}">
                <p14:modId xmlns:p14="http://schemas.microsoft.com/office/powerpoint/2010/main" val="518227738"/>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7508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5AD5300-889A-B21C-F443-DD21AB28FDE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13</a:t>
            </a:fld>
            <a:endParaRPr lang="en-US"/>
          </a:p>
        </p:txBody>
      </p:sp>
      <p:graphicFrame>
        <p:nvGraphicFramePr>
          <p:cNvPr id="28" name="Content Placeholder 2">
            <a:extLst>
              <a:ext uri="{FF2B5EF4-FFF2-40B4-BE49-F238E27FC236}">
                <a16:creationId xmlns:a16="http://schemas.microsoft.com/office/drawing/2014/main" id="{702B5E12-2672-CB34-AA8E-E97FF72A2FD8}"/>
              </a:ext>
            </a:extLst>
          </p:cNvPr>
          <p:cNvGraphicFramePr>
            <a:graphicFrameLocks noGrp="1"/>
          </p:cNvGraphicFramePr>
          <p:nvPr>
            <p:ph idx="1"/>
            <p:extLst>
              <p:ext uri="{D42A27DB-BD31-4B8C-83A1-F6EECF244321}">
                <p14:modId xmlns:p14="http://schemas.microsoft.com/office/powerpoint/2010/main" val="3461814428"/>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5133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351182-07BD-2105-776C-B6BB1397B577}"/>
              </a:ext>
            </a:extLst>
          </p:cNvPr>
          <p:cNvSpPr>
            <a:spLocks noGrp="1"/>
          </p:cNvSpPr>
          <p:nvPr>
            <p:ph idx="1"/>
          </p:nvPr>
        </p:nvSpPr>
        <p:spPr>
          <a:xfrm>
            <a:off x="384313" y="521637"/>
            <a:ext cx="11256824" cy="6139463"/>
          </a:xfrm>
        </p:spPr>
        <p:txBody>
          <a:bodyPr/>
          <a:lstStyle/>
          <a:p>
            <a:pPr>
              <a:buFont typeface="Wingdings" panose="05000000000000000000" pitchFamily="2" charset="2"/>
              <a:buChar char="v"/>
            </a:pPr>
            <a:r>
              <a:rPr lang="en-US" sz="3600">
                <a:solidFill>
                  <a:schemeClr val="tx1"/>
                </a:solidFill>
                <a:latin typeface="gt-medium"/>
                <a:ea typeface="+mj-ea"/>
                <a:cs typeface="+mj-cs"/>
              </a:rPr>
              <a:t> Approaches to achieve OCP</a:t>
            </a:r>
          </a:p>
          <a:p>
            <a:pPr lvl="1"/>
            <a:r>
              <a:rPr lang="en-US" sz="3000">
                <a:solidFill>
                  <a:schemeClr val="tx1"/>
                </a:solidFill>
                <a:latin typeface="gt-medium"/>
                <a:ea typeface="+mj-ea"/>
                <a:cs typeface="+mj-cs"/>
              </a:rPr>
              <a:t>Parameters</a:t>
            </a:r>
          </a:p>
          <a:p>
            <a:pPr lvl="2"/>
            <a:r>
              <a:rPr lang="en-US" sz="3000">
                <a:solidFill>
                  <a:schemeClr val="tx1"/>
                </a:solidFill>
                <a:latin typeface="gt-medium"/>
                <a:ea typeface="+mj-ea"/>
                <a:cs typeface="+mj-cs"/>
              </a:rPr>
              <a:t>Pass delegates / callback</a:t>
            </a:r>
          </a:p>
          <a:p>
            <a:pPr lvl="1"/>
            <a:r>
              <a:rPr lang="en-US" sz="3000">
                <a:solidFill>
                  <a:schemeClr val="tx1"/>
                </a:solidFill>
                <a:latin typeface="gt-medium"/>
                <a:ea typeface="+mj-ea"/>
                <a:cs typeface="+mj-cs"/>
              </a:rPr>
              <a:t>Inheritance </a:t>
            </a:r>
          </a:p>
          <a:p>
            <a:pPr lvl="2"/>
            <a:r>
              <a:rPr lang="en-US" sz="3000">
                <a:solidFill>
                  <a:schemeClr val="tx1"/>
                </a:solidFill>
                <a:latin typeface="gt-medium"/>
                <a:ea typeface="+mj-ea"/>
                <a:cs typeface="+mj-cs"/>
              </a:rPr>
              <a:t>Child types override behavior of a base class</a:t>
            </a:r>
          </a:p>
          <a:p>
            <a:pPr lvl="1"/>
            <a:r>
              <a:rPr lang="en-US" sz="3000">
                <a:solidFill>
                  <a:schemeClr val="tx1"/>
                </a:solidFill>
                <a:latin typeface="gt-medium"/>
                <a:ea typeface="+mj-ea"/>
                <a:cs typeface="+mj-cs"/>
              </a:rPr>
              <a:t>Composition / Strategy pattern</a:t>
            </a:r>
          </a:p>
          <a:p>
            <a:pPr lvl="2"/>
            <a:r>
              <a:rPr lang="en-US" sz="3000">
                <a:solidFill>
                  <a:schemeClr val="tx1"/>
                </a:solidFill>
                <a:latin typeface="gt-medium"/>
                <a:ea typeface="+mj-ea"/>
                <a:cs typeface="+mj-cs"/>
              </a:rPr>
              <a:t>Client code depends on abstraction</a:t>
            </a:r>
          </a:p>
          <a:p>
            <a:pPr lvl="2"/>
            <a:r>
              <a:rPr lang="en-US" sz="3000">
                <a:solidFill>
                  <a:schemeClr val="tx1"/>
                </a:solidFill>
                <a:latin typeface="gt-medium"/>
                <a:ea typeface="+mj-ea"/>
                <a:cs typeface="+mj-cs"/>
              </a:rPr>
              <a:t>“Plug in” model</a:t>
            </a:r>
            <a:endParaRPr lang="en-US" sz="3000" dirty="0">
              <a:solidFill>
                <a:schemeClr val="tx1"/>
              </a:solidFill>
              <a:latin typeface="gt-medium"/>
              <a:ea typeface="+mj-ea"/>
              <a:cs typeface="+mj-cs"/>
            </a:endParaRPr>
          </a:p>
        </p:txBody>
      </p:sp>
      <p:sp>
        <p:nvSpPr>
          <p:cNvPr id="6" name="Slide Number Placeholder 5">
            <a:extLst>
              <a:ext uri="{FF2B5EF4-FFF2-40B4-BE49-F238E27FC236}">
                <a16:creationId xmlns:a16="http://schemas.microsoft.com/office/drawing/2014/main" id="{05AD5300-889A-B21C-F443-DD21AB28FDE7}"/>
              </a:ext>
            </a:extLst>
          </p:cNvPr>
          <p:cNvSpPr>
            <a:spLocks noGrp="1"/>
          </p:cNvSpPr>
          <p:nvPr>
            <p:ph type="sldNum" sz="quarter" idx="12"/>
          </p:nvPr>
        </p:nvSpPr>
        <p:spPr/>
        <p:txBody>
          <a:bodyPr/>
          <a:lstStyle/>
          <a:p>
            <a:fld id="{DBA1B0FB-D917-4C8C-928F-313BD683BF39}" type="slidenum">
              <a:rPr lang="en-US" smtClean="0"/>
              <a:t>14</a:t>
            </a:fld>
            <a:endParaRPr lang="en-US"/>
          </a:p>
        </p:txBody>
      </p:sp>
    </p:spTree>
    <p:extLst>
      <p:ext uri="{BB962C8B-B14F-4D97-AF65-F5344CB8AC3E}">
        <p14:creationId xmlns:p14="http://schemas.microsoft.com/office/powerpoint/2010/main" val="63761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4DFB-38B5-8BC6-0297-655628D69CCA}"/>
              </a:ext>
            </a:extLst>
          </p:cNvPr>
          <p:cNvSpPr>
            <a:spLocks noGrp="1"/>
          </p:cNvSpPr>
          <p:nvPr>
            <p:ph type="title"/>
          </p:nvPr>
        </p:nvSpPr>
        <p:spPr>
          <a:xfrm>
            <a:off x="729766" y="1358002"/>
            <a:ext cx="11091600" cy="4141995"/>
          </a:xfrm>
        </p:spPr>
        <p:txBody>
          <a:bodyPr/>
          <a:lstStyle/>
          <a:p>
            <a:pPr algn="ctr"/>
            <a:r>
              <a:rPr lang="en-US" sz="7200" dirty="0">
                <a:solidFill>
                  <a:schemeClr val="accent1">
                    <a:lumMod val="60000"/>
                    <a:lumOff val="40000"/>
                  </a:schemeClr>
                </a:solidFill>
              </a:rPr>
              <a:t>Open / Closed</a:t>
            </a:r>
            <a:br>
              <a:rPr lang="en-US" dirty="0"/>
            </a:br>
            <a:br>
              <a:rPr lang="en-US" dirty="0"/>
            </a:br>
            <a:r>
              <a:rPr lang="en-US" dirty="0"/>
              <a:t>Live Demo</a:t>
            </a:r>
          </a:p>
        </p:txBody>
      </p:sp>
      <p:sp>
        <p:nvSpPr>
          <p:cNvPr id="6" name="Slide Number Placeholder 5">
            <a:extLst>
              <a:ext uri="{FF2B5EF4-FFF2-40B4-BE49-F238E27FC236}">
                <a16:creationId xmlns:a16="http://schemas.microsoft.com/office/drawing/2014/main" id="{C8208B71-8F4F-24AD-F46E-3F13CA515466}"/>
              </a:ext>
            </a:extLst>
          </p:cNvPr>
          <p:cNvSpPr>
            <a:spLocks noGrp="1"/>
          </p:cNvSpPr>
          <p:nvPr>
            <p:ph type="sldNum" sz="quarter" idx="12"/>
          </p:nvPr>
        </p:nvSpPr>
        <p:spPr/>
        <p:txBody>
          <a:bodyPr/>
          <a:lstStyle/>
          <a:p>
            <a:fld id="{DBA1B0FB-D917-4C8C-928F-313BD683BF39}" type="slidenum">
              <a:rPr lang="en-US" smtClean="0"/>
              <a:t>15</a:t>
            </a:fld>
            <a:endParaRPr lang="en-US"/>
          </a:p>
        </p:txBody>
      </p:sp>
    </p:spTree>
    <p:extLst>
      <p:ext uri="{BB962C8B-B14F-4D97-AF65-F5344CB8AC3E}">
        <p14:creationId xmlns:p14="http://schemas.microsoft.com/office/powerpoint/2010/main" val="3834467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AEF77-550A-4822-9303-4DAFA585BC42}"/>
              </a:ext>
            </a:extLst>
          </p:cNvPr>
          <p:cNvSpPr>
            <a:spLocks noGrp="1"/>
          </p:cNvSpPr>
          <p:nvPr>
            <p:ph type="title"/>
          </p:nvPr>
        </p:nvSpPr>
        <p:spPr>
          <a:xfrm>
            <a:off x="550863" y="550800"/>
            <a:ext cx="7308850" cy="986400"/>
          </a:xfrm>
        </p:spPr>
        <p:txBody>
          <a:bodyPr wrap="square" anchor="ctr">
            <a:normAutofit/>
          </a:bodyPr>
          <a:lstStyle/>
          <a:p>
            <a:r>
              <a:rPr lang="en-US" b="0" i="0" dirty="0" err="1">
                <a:effectLst/>
                <a:latin typeface="gt-medium"/>
              </a:rPr>
              <a:t>Liskov</a:t>
            </a:r>
            <a:r>
              <a:rPr lang="en-US" b="0" i="0" dirty="0">
                <a:effectLst/>
                <a:latin typeface="gt-medium"/>
              </a:rPr>
              <a:t> Substitution </a:t>
            </a:r>
            <a:r>
              <a:rPr lang="en-US" dirty="0">
                <a:latin typeface="gt-medium"/>
              </a:rPr>
              <a:t>P</a:t>
            </a:r>
            <a:r>
              <a:rPr lang="en-US" b="0" i="0" dirty="0">
                <a:effectLst/>
                <a:latin typeface="gt-medium"/>
              </a:rPr>
              <a:t>rinciple</a:t>
            </a:r>
            <a:endParaRPr lang="en-US" b="0" i="0">
              <a:effectLst/>
              <a:latin typeface="gt-medium"/>
            </a:endParaRPr>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6E7EB8A-4C6A-4B89-BAE6-D0449775473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16</a:t>
            </a:fld>
            <a:endParaRPr lang="en-US"/>
          </a:p>
        </p:txBody>
      </p:sp>
      <p:graphicFrame>
        <p:nvGraphicFramePr>
          <p:cNvPr id="8" name="Content Placeholder 2">
            <a:extLst>
              <a:ext uri="{FF2B5EF4-FFF2-40B4-BE49-F238E27FC236}">
                <a16:creationId xmlns:a16="http://schemas.microsoft.com/office/drawing/2014/main" id="{E0045FE6-336D-AD3A-6740-E624B39A17C8}"/>
              </a:ext>
            </a:extLst>
          </p:cNvPr>
          <p:cNvGraphicFramePr>
            <a:graphicFrameLocks noGrp="1"/>
          </p:cNvGraphicFramePr>
          <p:nvPr>
            <p:ph idx="1"/>
            <p:extLst>
              <p:ext uri="{D42A27DB-BD31-4B8C-83A1-F6EECF244321}">
                <p14:modId xmlns:p14="http://schemas.microsoft.com/office/powerpoint/2010/main" val="3098701329"/>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6142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5AD5300-889A-B21C-F443-DD21AB28FDE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17</a:t>
            </a:fld>
            <a:endParaRPr lang="en-US"/>
          </a:p>
        </p:txBody>
      </p:sp>
      <p:graphicFrame>
        <p:nvGraphicFramePr>
          <p:cNvPr id="8" name="Content Placeholder 2">
            <a:extLst>
              <a:ext uri="{FF2B5EF4-FFF2-40B4-BE49-F238E27FC236}">
                <a16:creationId xmlns:a16="http://schemas.microsoft.com/office/drawing/2014/main" id="{DAC7494D-C133-9D96-DB43-D9A13EE30BFF}"/>
              </a:ext>
            </a:extLst>
          </p:cNvPr>
          <p:cNvGraphicFramePr>
            <a:graphicFrameLocks noGrp="1"/>
          </p:cNvGraphicFramePr>
          <p:nvPr>
            <p:ph idx="1"/>
            <p:extLst>
              <p:ext uri="{D42A27DB-BD31-4B8C-83A1-F6EECF244321}">
                <p14:modId xmlns:p14="http://schemas.microsoft.com/office/powerpoint/2010/main" val="2922497919"/>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7218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4" name="Rectangle 2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27">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29" name="Freeform: Shape 28">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3"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7" name="Content Placeholder 6">
            <a:extLst>
              <a:ext uri="{FF2B5EF4-FFF2-40B4-BE49-F238E27FC236}">
                <a16:creationId xmlns:a16="http://schemas.microsoft.com/office/drawing/2014/main" id="{628050C0-C66D-F7D0-1212-340C3E3696FE}"/>
              </a:ext>
            </a:extLst>
          </p:cNvPr>
          <p:cNvPicPr>
            <a:picLocks noGrp="1" noChangeAspect="1"/>
          </p:cNvPicPr>
          <p:nvPr>
            <p:ph idx="1"/>
          </p:nvPr>
        </p:nvPicPr>
        <p:blipFill>
          <a:blip r:embed="rId2"/>
          <a:stretch>
            <a:fillRect/>
          </a:stretch>
        </p:blipFill>
        <p:spPr>
          <a:xfrm>
            <a:off x="4295776" y="1125186"/>
            <a:ext cx="7345363" cy="4609215"/>
          </a:xfrm>
          <a:custGeom>
            <a:avLst/>
            <a:gdLst/>
            <a:ahLst/>
            <a:cxnLst/>
            <a:rect l="l" t="t" r="r" b="b"/>
            <a:pathLst>
              <a:path w="7345363" h="5761037">
                <a:moveTo>
                  <a:pt x="0" y="0"/>
                </a:moveTo>
                <a:lnTo>
                  <a:pt x="7345363" y="0"/>
                </a:lnTo>
                <a:lnTo>
                  <a:pt x="7345363" y="5761037"/>
                </a:lnTo>
                <a:lnTo>
                  <a:pt x="0" y="5761037"/>
                </a:lnTo>
                <a:close/>
              </a:path>
            </a:pathLst>
          </a:custGeom>
        </p:spPr>
      </p:pic>
      <p:sp>
        <p:nvSpPr>
          <p:cNvPr id="6" name="Slide Number Placeholder 5">
            <a:extLst>
              <a:ext uri="{FF2B5EF4-FFF2-40B4-BE49-F238E27FC236}">
                <a16:creationId xmlns:a16="http://schemas.microsoft.com/office/drawing/2014/main" id="{05AD5300-889A-B21C-F443-DD21AB28FDE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18</a:t>
            </a:fld>
            <a:endParaRPr lang="en-US">
              <a:solidFill>
                <a:schemeClr val="tx1">
                  <a:alpha val="80000"/>
                </a:schemeClr>
              </a:solidFill>
            </a:endParaRPr>
          </a:p>
        </p:txBody>
      </p:sp>
    </p:spTree>
    <p:extLst>
      <p:ext uri="{BB962C8B-B14F-4D97-AF65-F5344CB8AC3E}">
        <p14:creationId xmlns:p14="http://schemas.microsoft.com/office/powerpoint/2010/main" val="298777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4DFB-38B5-8BC6-0297-655628D69CCA}"/>
              </a:ext>
            </a:extLst>
          </p:cNvPr>
          <p:cNvSpPr>
            <a:spLocks noGrp="1"/>
          </p:cNvSpPr>
          <p:nvPr>
            <p:ph type="title"/>
          </p:nvPr>
        </p:nvSpPr>
        <p:spPr>
          <a:xfrm>
            <a:off x="729766" y="1358002"/>
            <a:ext cx="11091600" cy="4141995"/>
          </a:xfrm>
        </p:spPr>
        <p:txBody>
          <a:bodyPr/>
          <a:lstStyle/>
          <a:p>
            <a:pPr algn="ctr"/>
            <a:r>
              <a:rPr lang="en-US" sz="7200" dirty="0" err="1">
                <a:solidFill>
                  <a:schemeClr val="accent1">
                    <a:lumMod val="60000"/>
                    <a:lumOff val="40000"/>
                  </a:schemeClr>
                </a:solidFill>
              </a:rPr>
              <a:t>Liskov</a:t>
            </a:r>
            <a:r>
              <a:rPr lang="en-US" sz="7200" dirty="0">
                <a:solidFill>
                  <a:schemeClr val="accent1">
                    <a:lumMod val="60000"/>
                    <a:lumOff val="40000"/>
                  </a:schemeClr>
                </a:solidFill>
              </a:rPr>
              <a:t> Substitution</a:t>
            </a:r>
            <a:br>
              <a:rPr lang="en-US" dirty="0"/>
            </a:br>
            <a:br>
              <a:rPr lang="en-US" dirty="0"/>
            </a:br>
            <a:r>
              <a:rPr lang="en-US" dirty="0"/>
              <a:t>Live Demo</a:t>
            </a:r>
          </a:p>
        </p:txBody>
      </p:sp>
      <p:sp>
        <p:nvSpPr>
          <p:cNvPr id="6" name="Slide Number Placeholder 5">
            <a:extLst>
              <a:ext uri="{FF2B5EF4-FFF2-40B4-BE49-F238E27FC236}">
                <a16:creationId xmlns:a16="http://schemas.microsoft.com/office/drawing/2014/main" id="{C8208B71-8F4F-24AD-F46E-3F13CA515466}"/>
              </a:ext>
            </a:extLst>
          </p:cNvPr>
          <p:cNvSpPr>
            <a:spLocks noGrp="1"/>
          </p:cNvSpPr>
          <p:nvPr>
            <p:ph type="sldNum" sz="quarter" idx="12"/>
          </p:nvPr>
        </p:nvSpPr>
        <p:spPr/>
        <p:txBody>
          <a:bodyPr/>
          <a:lstStyle/>
          <a:p>
            <a:fld id="{DBA1B0FB-D917-4C8C-928F-313BD683BF39}" type="slidenum">
              <a:rPr lang="en-US" smtClean="0"/>
              <a:t>19</a:t>
            </a:fld>
            <a:endParaRPr lang="en-US"/>
          </a:p>
        </p:txBody>
      </p:sp>
    </p:spTree>
    <p:extLst>
      <p:ext uri="{BB962C8B-B14F-4D97-AF65-F5344CB8AC3E}">
        <p14:creationId xmlns:p14="http://schemas.microsoft.com/office/powerpoint/2010/main" val="2687906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r>
              <a:rPr lang="en-US" dirty="0"/>
              <a:t>Principle vs patterns</a:t>
            </a:r>
          </a:p>
          <a:p>
            <a:r>
              <a:rPr lang="en-US" dirty="0"/>
              <a:t>SOLID</a:t>
            </a:r>
          </a:p>
          <a:p>
            <a:r>
              <a:rPr lang="en-US" dirty="0"/>
              <a:t>Demo of each principle </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AEF77-550A-4822-9303-4DAFA585BC42}"/>
              </a:ext>
            </a:extLst>
          </p:cNvPr>
          <p:cNvSpPr>
            <a:spLocks noGrp="1"/>
          </p:cNvSpPr>
          <p:nvPr>
            <p:ph type="title"/>
          </p:nvPr>
        </p:nvSpPr>
        <p:spPr>
          <a:xfrm>
            <a:off x="550863" y="550800"/>
            <a:ext cx="7308850" cy="986400"/>
          </a:xfrm>
        </p:spPr>
        <p:txBody>
          <a:bodyPr wrap="square" anchor="ctr">
            <a:normAutofit/>
          </a:bodyPr>
          <a:lstStyle/>
          <a:p>
            <a:r>
              <a:rPr lang="en-US" sz="3400" b="0" i="0" dirty="0">
                <a:effectLst/>
                <a:latin typeface="Roboto" panose="02000000000000000000" pitchFamily="2" charset="0"/>
              </a:rPr>
              <a:t>Interface Segregation Principle (ISP)</a:t>
            </a:r>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6E7EB8A-4C6A-4B89-BAE6-D0449775473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graphicFrame>
        <p:nvGraphicFramePr>
          <p:cNvPr id="8" name="Content Placeholder 2">
            <a:extLst>
              <a:ext uri="{FF2B5EF4-FFF2-40B4-BE49-F238E27FC236}">
                <a16:creationId xmlns:a16="http://schemas.microsoft.com/office/drawing/2014/main" id="{FAF7FF03-D320-0CEF-6715-37C3870B14A2}"/>
              </a:ext>
            </a:extLst>
          </p:cNvPr>
          <p:cNvGraphicFramePr>
            <a:graphicFrameLocks noGrp="1"/>
          </p:cNvGraphicFramePr>
          <p:nvPr>
            <p:ph idx="1"/>
            <p:extLst>
              <p:ext uri="{D42A27DB-BD31-4B8C-83A1-F6EECF244321}">
                <p14:modId xmlns:p14="http://schemas.microsoft.com/office/powerpoint/2010/main" val="2535898063"/>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9864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5AD5300-889A-B21C-F443-DD21AB28FDE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21</a:t>
            </a:fld>
            <a:endParaRPr lang="en-US"/>
          </a:p>
        </p:txBody>
      </p:sp>
      <p:graphicFrame>
        <p:nvGraphicFramePr>
          <p:cNvPr id="18" name="Content Placeholder 2">
            <a:extLst>
              <a:ext uri="{FF2B5EF4-FFF2-40B4-BE49-F238E27FC236}">
                <a16:creationId xmlns:a16="http://schemas.microsoft.com/office/drawing/2014/main" id="{885EB13B-D2B2-DE74-7C02-DB8AFBEA7104}"/>
              </a:ext>
            </a:extLst>
          </p:cNvPr>
          <p:cNvGraphicFramePr>
            <a:graphicFrameLocks noGrp="1"/>
          </p:cNvGraphicFramePr>
          <p:nvPr>
            <p:ph idx="1"/>
            <p:extLst>
              <p:ext uri="{D42A27DB-BD31-4B8C-83A1-F6EECF244321}">
                <p14:modId xmlns:p14="http://schemas.microsoft.com/office/powerpoint/2010/main" val="2550871925"/>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6828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oup 2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9" name="Freeform: Shape 2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Oval 3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4" name="Rectangle 3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5406848E-9CC3-51C3-927B-219815BF696D}"/>
              </a:ext>
            </a:extLst>
          </p:cNvPr>
          <p:cNvPicPr>
            <a:picLocks noGrp="1" noChangeAspect="1"/>
          </p:cNvPicPr>
          <p:nvPr>
            <p:ph idx="1"/>
          </p:nvPr>
        </p:nvPicPr>
        <p:blipFill rotWithShape="1">
          <a:blip r:embed="rId2"/>
          <a:srcRect b="1316"/>
          <a:stretch/>
        </p:blipFill>
        <p:spPr>
          <a:xfrm>
            <a:off x="550864" y="1468392"/>
            <a:ext cx="6973888" cy="3922802"/>
          </a:xfrm>
          <a:custGeom>
            <a:avLst/>
            <a:gdLst/>
            <a:ahLst/>
            <a:cxnLst/>
            <a:rect l="l" t="t" r="r" b="b"/>
            <a:pathLst>
              <a:path w="6973888" h="5761037">
                <a:moveTo>
                  <a:pt x="0" y="0"/>
                </a:moveTo>
                <a:lnTo>
                  <a:pt x="6973888" y="0"/>
                </a:lnTo>
                <a:lnTo>
                  <a:pt x="6973888" y="5761037"/>
                </a:lnTo>
                <a:lnTo>
                  <a:pt x="0" y="5761037"/>
                </a:lnTo>
                <a:close/>
              </a:path>
            </a:pathLst>
          </a:custGeom>
        </p:spPr>
      </p:pic>
      <p:sp>
        <p:nvSpPr>
          <p:cNvPr id="36" name="Oval 35">
            <a:extLst>
              <a:ext uri="{FF2B5EF4-FFF2-40B4-BE49-F238E27FC236}">
                <a16:creationId xmlns:a16="http://schemas.microsoft.com/office/drawing/2014/main" id="{61B0F92C-925A-4D2E-839E-EB381378C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0" y="4960218"/>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A893DD3D-0316-4DCB-09C8-1BB5E2E65FE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22</a:t>
            </a:fld>
            <a:endParaRPr lang="en-US">
              <a:solidFill>
                <a:schemeClr val="tx1">
                  <a:alpha val="80000"/>
                </a:schemeClr>
              </a:solidFill>
            </a:endParaRPr>
          </a:p>
        </p:txBody>
      </p:sp>
    </p:spTree>
    <p:extLst>
      <p:ext uri="{BB962C8B-B14F-4D97-AF65-F5344CB8AC3E}">
        <p14:creationId xmlns:p14="http://schemas.microsoft.com/office/powerpoint/2010/main" val="361496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4DFB-38B5-8BC6-0297-655628D69CCA}"/>
              </a:ext>
            </a:extLst>
          </p:cNvPr>
          <p:cNvSpPr>
            <a:spLocks noGrp="1"/>
          </p:cNvSpPr>
          <p:nvPr>
            <p:ph type="title"/>
          </p:nvPr>
        </p:nvSpPr>
        <p:spPr>
          <a:xfrm>
            <a:off x="729766" y="1358002"/>
            <a:ext cx="11091600" cy="4141995"/>
          </a:xfrm>
        </p:spPr>
        <p:txBody>
          <a:bodyPr/>
          <a:lstStyle/>
          <a:p>
            <a:pPr algn="ctr"/>
            <a:r>
              <a:rPr lang="en-US" sz="7200" dirty="0">
                <a:solidFill>
                  <a:schemeClr val="accent1">
                    <a:lumMod val="60000"/>
                    <a:lumOff val="40000"/>
                  </a:schemeClr>
                </a:solidFill>
              </a:rPr>
              <a:t>Interface</a:t>
            </a:r>
            <a:r>
              <a:rPr lang="en-US" sz="7200" b="0" i="0" dirty="0">
                <a:effectLst/>
                <a:latin typeface="Roboto" panose="02000000000000000000" pitchFamily="2" charset="0"/>
              </a:rPr>
              <a:t> </a:t>
            </a:r>
            <a:r>
              <a:rPr lang="en-US" sz="7200" dirty="0">
                <a:solidFill>
                  <a:schemeClr val="accent1">
                    <a:lumMod val="60000"/>
                    <a:lumOff val="40000"/>
                  </a:schemeClr>
                </a:solidFill>
              </a:rPr>
              <a:t>Segregation</a:t>
            </a:r>
            <a:br>
              <a:rPr lang="en-US" dirty="0"/>
            </a:br>
            <a:br>
              <a:rPr lang="en-US" dirty="0"/>
            </a:br>
            <a:r>
              <a:rPr lang="en-US" dirty="0"/>
              <a:t>Live Demo</a:t>
            </a:r>
          </a:p>
        </p:txBody>
      </p:sp>
      <p:sp>
        <p:nvSpPr>
          <p:cNvPr id="6" name="Slide Number Placeholder 5">
            <a:extLst>
              <a:ext uri="{FF2B5EF4-FFF2-40B4-BE49-F238E27FC236}">
                <a16:creationId xmlns:a16="http://schemas.microsoft.com/office/drawing/2014/main" id="{C8208B71-8F4F-24AD-F46E-3F13CA515466}"/>
              </a:ext>
            </a:extLst>
          </p:cNvPr>
          <p:cNvSpPr>
            <a:spLocks noGrp="1"/>
          </p:cNvSpPr>
          <p:nvPr>
            <p:ph type="sldNum" sz="quarter" idx="12"/>
          </p:nvPr>
        </p:nvSpPr>
        <p:spPr/>
        <p:txBody>
          <a:bodyPr/>
          <a:lstStyle/>
          <a:p>
            <a:fld id="{DBA1B0FB-D917-4C8C-928F-313BD683BF39}" type="slidenum">
              <a:rPr lang="en-US" smtClean="0"/>
              <a:t>23</a:t>
            </a:fld>
            <a:endParaRPr lang="en-US"/>
          </a:p>
        </p:txBody>
      </p:sp>
    </p:spTree>
    <p:extLst>
      <p:ext uri="{BB962C8B-B14F-4D97-AF65-F5344CB8AC3E}">
        <p14:creationId xmlns:p14="http://schemas.microsoft.com/office/powerpoint/2010/main" val="3952891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AEF77-550A-4822-9303-4DAFA585BC42}"/>
              </a:ext>
            </a:extLst>
          </p:cNvPr>
          <p:cNvSpPr>
            <a:spLocks noGrp="1"/>
          </p:cNvSpPr>
          <p:nvPr>
            <p:ph type="title"/>
          </p:nvPr>
        </p:nvSpPr>
        <p:spPr>
          <a:xfrm>
            <a:off x="550863" y="550800"/>
            <a:ext cx="7308850" cy="986400"/>
          </a:xfrm>
        </p:spPr>
        <p:txBody>
          <a:bodyPr wrap="square" anchor="ctr">
            <a:normAutofit/>
          </a:bodyPr>
          <a:lstStyle/>
          <a:p>
            <a:r>
              <a:rPr lang="en-US" sz="4400" b="0" i="0" dirty="0">
                <a:effectLst/>
                <a:latin typeface="gt-medium"/>
              </a:rPr>
              <a:t>Dependency Inversion </a:t>
            </a:r>
            <a:r>
              <a:rPr lang="en-US" sz="4400" dirty="0">
                <a:latin typeface="gt-medium"/>
              </a:rPr>
              <a:t>P</a:t>
            </a:r>
            <a:r>
              <a:rPr lang="en-US" sz="4400" b="0" i="0" dirty="0">
                <a:effectLst/>
                <a:latin typeface="gt-medium"/>
              </a:rPr>
              <a:t>rinciple</a:t>
            </a:r>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6E7EB8A-4C6A-4B89-BAE6-D0449775473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24</a:t>
            </a:fld>
            <a:endParaRPr lang="en-US"/>
          </a:p>
        </p:txBody>
      </p:sp>
      <p:graphicFrame>
        <p:nvGraphicFramePr>
          <p:cNvPr id="8" name="Content Placeholder 2">
            <a:extLst>
              <a:ext uri="{FF2B5EF4-FFF2-40B4-BE49-F238E27FC236}">
                <a16:creationId xmlns:a16="http://schemas.microsoft.com/office/drawing/2014/main" id="{1D11971B-7BB5-C870-6B38-84F4474E16D5}"/>
              </a:ext>
            </a:extLst>
          </p:cNvPr>
          <p:cNvGraphicFramePr>
            <a:graphicFrameLocks noGrp="1"/>
          </p:cNvGraphicFramePr>
          <p:nvPr>
            <p:ph idx="1"/>
            <p:extLst>
              <p:ext uri="{D42A27DB-BD31-4B8C-83A1-F6EECF244321}">
                <p14:modId xmlns:p14="http://schemas.microsoft.com/office/powerpoint/2010/main" val="1785111634"/>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28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Content Placeholder 11">
            <a:extLst>
              <a:ext uri="{FF2B5EF4-FFF2-40B4-BE49-F238E27FC236}">
                <a16:creationId xmlns:a16="http://schemas.microsoft.com/office/drawing/2014/main" id="{73820F1E-731C-5047-24DE-B6D0A9B3650A}"/>
              </a:ext>
            </a:extLst>
          </p:cNvPr>
          <p:cNvPicPr>
            <a:picLocks noChangeAspect="1"/>
          </p:cNvPicPr>
          <p:nvPr/>
        </p:nvPicPr>
        <p:blipFill>
          <a:blip r:embed="rId2"/>
          <a:stretch>
            <a:fillRect/>
          </a:stretch>
        </p:blipFill>
        <p:spPr>
          <a:xfrm>
            <a:off x="676765" y="549275"/>
            <a:ext cx="5185383" cy="3227901"/>
          </a:xfrm>
          <a:custGeom>
            <a:avLst/>
            <a:gdLst/>
            <a:ahLst/>
            <a:cxnLst/>
            <a:rect l="l" t="t" r="r" b="b"/>
            <a:pathLst>
              <a:path w="6098400" h="3777175">
                <a:moveTo>
                  <a:pt x="0" y="0"/>
                </a:moveTo>
                <a:lnTo>
                  <a:pt x="6098400" y="0"/>
                </a:lnTo>
                <a:lnTo>
                  <a:pt x="6098400" y="3777175"/>
                </a:lnTo>
                <a:lnTo>
                  <a:pt x="0" y="3777175"/>
                </a:lnTo>
                <a:close/>
              </a:path>
            </a:pathLst>
          </a:custGeom>
        </p:spPr>
      </p:pic>
      <p:pic>
        <p:nvPicPr>
          <p:cNvPr id="8" name="Content Placeholder 7">
            <a:extLst>
              <a:ext uri="{FF2B5EF4-FFF2-40B4-BE49-F238E27FC236}">
                <a16:creationId xmlns:a16="http://schemas.microsoft.com/office/drawing/2014/main" id="{86AB9998-4490-5E66-452E-BBF4E2061699}"/>
              </a:ext>
            </a:extLst>
          </p:cNvPr>
          <p:cNvPicPr>
            <a:picLocks noChangeAspect="1"/>
          </p:cNvPicPr>
          <p:nvPr/>
        </p:nvPicPr>
        <p:blipFill rotWithShape="1">
          <a:blip r:embed="rId3"/>
          <a:srcRect b="3846"/>
          <a:stretch/>
        </p:blipFill>
        <p:spPr>
          <a:xfrm>
            <a:off x="6203951" y="634014"/>
            <a:ext cx="5437188" cy="3058422"/>
          </a:xfrm>
          <a:custGeom>
            <a:avLst/>
            <a:gdLst/>
            <a:ahLst/>
            <a:cxnLst/>
            <a:rect l="l" t="t" r="r" b="b"/>
            <a:pathLst>
              <a:path w="6098400" h="3777175">
                <a:moveTo>
                  <a:pt x="0" y="0"/>
                </a:moveTo>
                <a:lnTo>
                  <a:pt x="6098400" y="0"/>
                </a:lnTo>
                <a:lnTo>
                  <a:pt x="6098400" y="3777175"/>
                </a:lnTo>
                <a:lnTo>
                  <a:pt x="0" y="3777175"/>
                </a:lnTo>
                <a:close/>
              </a:path>
            </a:pathLst>
          </a:custGeom>
        </p:spPr>
      </p:pic>
      <p:sp>
        <p:nvSpPr>
          <p:cNvPr id="56" name="Content Placeholder 55">
            <a:extLst>
              <a:ext uri="{FF2B5EF4-FFF2-40B4-BE49-F238E27FC236}">
                <a16:creationId xmlns:a16="http://schemas.microsoft.com/office/drawing/2014/main" id="{8AD3543B-896F-8714-84E8-3B5833F46611}"/>
              </a:ext>
            </a:extLst>
          </p:cNvPr>
          <p:cNvSpPr>
            <a:spLocks noGrp="1"/>
          </p:cNvSpPr>
          <p:nvPr>
            <p:ph idx="1"/>
          </p:nvPr>
        </p:nvSpPr>
        <p:spPr>
          <a:xfrm>
            <a:off x="5267325" y="4508500"/>
            <a:ext cx="6373813" cy="1562959"/>
          </a:xfrm>
        </p:spPr>
        <p:txBody>
          <a:bodyPr anchor="t">
            <a:normAutofit/>
          </a:bodyPr>
          <a:lstStyle/>
          <a:p>
            <a:endParaRPr lang="en-US" sz="1600"/>
          </a:p>
        </p:txBody>
      </p:sp>
      <p:sp>
        <p:nvSpPr>
          <p:cNvPr id="6" name="Slide Number Placeholder 5">
            <a:extLst>
              <a:ext uri="{FF2B5EF4-FFF2-40B4-BE49-F238E27FC236}">
                <a16:creationId xmlns:a16="http://schemas.microsoft.com/office/drawing/2014/main" id="{8E8D3403-039B-EFB8-E903-21830AC6DFD7}"/>
              </a:ext>
            </a:extLst>
          </p:cNvPr>
          <p:cNvSpPr>
            <a:spLocks noGrp="1"/>
          </p:cNvSpPr>
          <p:nvPr>
            <p:ph type="sldNum" sz="quarter" idx="12"/>
          </p:nvPr>
        </p:nvSpPr>
        <p:spPr>
          <a:xfrm>
            <a:off x="9948863" y="6507212"/>
            <a:ext cx="1692274" cy="153888"/>
          </a:xfrm>
        </p:spPr>
        <p:txBody>
          <a:bodyPr vert="horz" lIns="0" tIns="0" rIns="0" bIns="0" rtlCol="0">
            <a:normAutofit/>
          </a:bodyPr>
          <a:lstStyle/>
          <a:p>
            <a:pPr>
              <a:spcAft>
                <a:spcPts val="600"/>
              </a:spcAft>
            </a:pPr>
            <a:fld id="{DBA1B0FB-D917-4C8C-928F-313BD683BF39}" type="slidenum">
              <a:rPr lang="en-US" smtClean="0"/>
              <a:pPr>
                <a:spcAft>
                  <a:spcPts val="600"/>
                </a:spcAft>
              </a:pPr>
              <a:t>25</a:t>
            </a:fld>
            <a:endParaRPr lang="en-US"/>
          </a:p>
        </p:txBody>
      </p:sp>
      <p:sp>
        <p:nvSpPr>
          <p:cNvPr id="61" name="Oval 60">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83527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B415DE-C4C9-F52C-F2B7-B7458731315E}"/>
              </a:ext>
            </a:extLst>
          </p:cNvPr>
          <p:cNvPicPr>
            <a:picLocks noChangeAspect="1"/>
          </p:cNvPicPr>
          <p:nvPr/>
        </p:nvPicPr>
        <p:blipFill>
          <a:blip r:embed="rId2"/>
          <a:stretch>
            <a:fillRect/>
          </a:stretch>
        </p:blipFill>
        <p:spPr>
          <a:xfrm>
            <a:off x="707631" y="549275"/>
            <a:ext cx="5123652" cy="3227901"/>
          </a:xfrm>
          <a:custGeom>
            <a:avLst/>
            <a:gdLst/>
            <a:ahLst/>
            <a:cxnLst/>
            <a:rect l="l" t="t" r="r" b="b"/>
            <a:pathLst>
              <a:path w="6098400" h="3777175">
                <a:moveTo>
                  <a:pt x="0" y="0"/>
                </a:moveTo>
                <a:lnTo>
                  <a:pt x="6098400" y="0"/>
                </a:lnTo>
                <a:lnTo>
                  <a:pt x="6098400" y="3777175"/>
                </a:lnTo>
                <a:lnTo>
                  <a:pt x="0" y="3777175"/>
                </a:lnTo>
                <a:close/>
              </a:path>
            </a:pathLst>
          </a:custGeom>
        </p:spPr>
      </p:pic>
      <p:pic>
        <p:nvPicPr>
          <p:cNvPr id="10" name="Picture 9">
            <a:extLst>
              <a:ext uri="{FF2B5EF4-FFF2-40B4-BE49-F238E27FC236}">
                <a16:creationId xmlns:a16="http://schemas.microsoft.com/office/drawing/2014/main" id="{25B55F89-F4A3-3114-D6ED-76C01F317E0B}"/>
              </a:ext>
            </a:extLst>
          </p:cNvPr>
          <p:cNvPicPr>
            <a:picLocks noChangeAspect="1"/>
          </p:cNvPicPr>
          <p:nvPr/>
        </p:nvPicPr>
        <p:blipFill>
          <a:blip r:embed="rId3"/>
          <a:stretch>
            <a:fillRect/>
          </a:stretch>
        </p:blipFill>
        <p:spPr>
          <a:xfrm>
            <a:off x="6340224" y="549275"/>
            <a:ext cx="5164641" cy="3227901"/>
          </a:xfrm>
          <a:custGeom>
            <a:avLst/>
            <a:gdLst/>
            <a:ahLst/>
            <a:cxnLst/>
            <a:rect l="l" t="t" r="r" b="b"/>
            <a:pathLst>
              <a:path w="6098400" h="3777175">
                <a:moveTo>
                  <a:pt x="0" y="0"/>
                </a:moveTo>
                <a:lnTo>
                  <a:pt x="6098400" y="0"/>
                </a:lnTo>
                <a:lnTo>
                  <a:pt x="6098400" y="3777175"/>
                </a:lnTo>
                <a:lnTo>
                  <a:pt x="0" y="3777175"/>
                </a:lnTo>
                <a:close/>
              </a:path>
            </a:pathLst>
          </a:custGeom>
        </p:spPr>
      </p:pic>
      <p:sp>
        <p:nvSpPr>
          <p:cNvPr id="84" name="Content Placeholder 7">
            <a:extLst>
              <a:ext uri="{FF2B5EF4-FFF2-40B4-BE49-F238E27FC236}">
                <a16:creationId xmlns:a16="http://schemas.microsoft.com/office/drawing/2014/main" id="{5E52F5C3-0344-AF19-AC6E-C4D3D708FDDC}"/>
              </a:ext>
            </a:extLst>
          </p:cNvPr>
          <p:cNvSpPr>
            <a:spLocks noGrp="1"/>
          </p:cNvSpPr>
          <p:nvPr>
            <p:ph idx="1"/>
          </p:nvPr>
        </p:nvSpPr>
        <p:spPr>
          <a:xfrm>
            <a:off x="5267325" y="4508500"/>
            <a:ext cx="6373813" cy="1562959"/>
          </a:xfrm>
        </p:spPr>
        <p:txBody>
          <a:bodyPr anchor="t">
            <a:normAutofit/>
          </a:bodyPr>
          <a:lstStyle/>
          <a:p>
            <a:endParaRPr lang="en-US" sz="1600"/>
          </a:p>
        </p:txBody>
      </p:sp>
      <p:sp>
        <p:nvSpPr>
          <p:cNvPr id="6" name="Slide Number Placeholder 5">
            <a:extLst>
              <a:ext uri="{FF2B5EF4-FFF2-40B4-BE49-F238E27FC236}">
                <a16:creationId xmlns:a16="http://schemas.microsoft.com/office/drawing/2014/main" id="{FE969F3B-B38C-E2A5-8EED-422D30B19F13}"/>
              </a:ext>
            </a:extLst>
          </p:cNvPr>
          <p:cNvSpPr>
            <a:spLocks noGrp="1"/>
          </p:cNvSpPr>
          <p:nvPr>
            <p:ph type="sldNum" sz="quarter" idx="12"/>
          </p:nvPr>
        </p:nvSpPr>
        <p:spPr>
          <a:xfrm>
            <a:off x="9948863" y="6507212"/>
            <a:ext cx="1692274" cy="153888"/>
          </a:xfrm>
        </p:spPr>
        <p:txBody>
          <a:bodyPr vert="horz" lIns="0" tIns="0" rIns="0" bIns="0" rtlCol="0">
            <a:normAutofit/>
          </a:bodyPr>
          <a:lstStyle/>
          <a:p>
            <a:pPr>
              <a:spcAft>
                <a:spcPts val="600"/>
              </a:spcAft>
            </a:pPr>
            <a:fld id="{DBA1B0FB-D917-4C8C-928F-313BD683BF39}" type="slidenum">
              <a:rPr lang="en-US" smtClean="0"/>
              <a:pPr>
                <a:spcAft>
                  <a:spcPts val="600"/>
                </a:spcAft>
              </a:pPr>
              <a:t>26</a:t>
            </a:fld>
            <a:endParaRPr lang="en-US"/>
          </a:p>
        </p:txBody>
      </p:sp>
      <p:sp>
        <p:nvSpPr>
          <p:cNvPr id="98" name="Oval 97">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4513" y="621955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27876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30">
            <a:extLst>
              <a:ext uri="{FF2B5EF4-FFF2-40B4-BE49-F238E27FC236}">
                <a16:creationId xmlns:a16="http://schemas.microsoft.com/office/drawing/2014/main" id="{E19223C3-BD4E-3E50-01EB-75A4A9881892}"/>
              </a:ext>
            </a:extLst>
          </p:cNvPr>
          <p:cNvSpPr>
            <a:spLocks noGrp="1"/>
          </p:cNvSpPr>
          <p:nvPr>
            <p:ph idx="1"/>
          </p:nvPr>
        </p:nvSpPr>
        <p:spPr>
          <a:xfrm>
            <a:off x="5267325" y="549275"/>
            <a:ext cx="6373813" cy="1562959"/>
          </a:xfrm>
        </p:spPr>
        <p:txBody>
          <a:bodyPr anchor="t">
            <a:normAutofit/>
          </a:bodyPr>
          <a:lstStyle/>
          <a:p>
            <a:endParaRPr lang="en-US" sz="1600" dirty="0"/>
          </a:p>
        </p:txBody>
      </p:sp>
      <p:pic>
        <p:nvPicPr>
          <p:cNvPr id="8" name="Content Placeholder 7">
            <a:extLst>
              <a:ext uri="{FF2B5EF4-FFF2-40B4-BE49-F238E27FC236}">
                <a16:creationId xmlns:a16="http://schemas.microsoft.com/office/drawing/2014/main" id="{65D27EFA-CEA0-8D3D-8816-B3AE855370F4}"/>
              </a:ext>
            </a:extLst>
          </p:cNvPr>
          <p:cNvPicPr>
            <a:picLocks noChangeAspect="1"/>
          </p:cNvPicPr>
          <p:nvPr/>
        </p:nvPicPr>
        <p:blipFill>
          <a:blip r:embed="rId2"/>
          <a:stretch>
            <a:fillRect/>
          </a:stretch>
        </p:blipFill>
        <p:spPr>
          <a:xfrm>
            <a:off x="550862" y="2705196"/>
            <a:ext cx="4500563" cy="3566696"/>
          </a:xfrm>
          <a:custGeom>
            <a:avLst/>
            <a:gdLst/>
            <a:ahLst/>
            <a:cxnLst/>
            <a:rect l="l" t="t" r="r" b="b"/>
            <a:pathLst>
              <a:path w="5051426" h="3640362">
                <a:moveTo>
                  <a:pt x="0" y="0"/>
                </a:moveTo>
                <a:lnTo>
                  <a:pt x="5051426" y="0"/>
                </a:lnTo>
                <a:lnTo>
                  <a:pt x="5051426" y="3640362"/>
                </a:lnTo>
                <a:lnTo>
                  <a:pt x="0" y="3640362"/>
                </a:lnTo>
                <a:close/>
              </a:path>
            </a:pathLst>
          </a:custGeom>
        </p:spPr>
      </p:pic>
      <p:pic>
        <p:nvPicPr>
          <p:cNvPr id="10" name="Picture 9">
            <a:extLst>
              <a:ext uri="{FF2B5EF4-FFF2-40B4-BE49-F238E27FC236}">
                <a16:creationId xmlns:a16="http://schemas.microsoft.com/office/drawing/2014/main" id="{D38917E2-9D96-17D5-82B1-7006490B974B}"/>
              </a:ext>
            </a:extLst>
          </p:cNvPr>
          <p:cNvPicPr>
            <a:picLocks noChangeAspect="1"/>
          </p:cNvPicPr>
          <p:nvPr/>
        </p:nvPicPr>
        <p:blipFill>
          <a:blip r:embed="rId3"/>
          <a:stretch>
            <a:fillRect/>
          </a:stretch>
        </p:blipFill>
        <p:spPr>
          <a:xfrm>
            <a:off x="5267325" y="2990698"/>
            <a:ext cx="6373813" cy="2995692"/>
          </a:xfrm>
          <a:custGeom>
            <a:avLst/>
            <a:gdLst/>
            <a:ahLst/>
            <a:cxnLst/>
            <a:rect l="l" t="t" r="r" b="b"/>
            <a:pathLst>
              <a:path w="5051426" h="3640362">
                <a:moveTo>
                  <a:pt x="0" y="0"/>
                </a:moveTo>
                <a:lnTo>
                  <a:pt x="5051426" y="0"/>
                </a:lnTo>
                <a:lnTo>
                  <a:pt x="5051426" y="3640362"/>
                </a:lnTo>
                <a:lnTo>
                  <a:pt x="0" y="3640362"/>
                </a:lnTo>
                <a:close/>
              </a:path>
            </a:pathLst>
          </a:custGeom>
        </p:spPr>
      </p:pic>
      <p:sp>
        <p:nvSpPr>
          <p:cNvPr id="43" name="Rectangle 42">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16B872F-4505-4FA9-FB0F-F7F365E2B11E}"/>
              </a:ext>
            </a:extLst>
          </p:cNvPr>
          <p:cNvSpPr>
            <a:spLocks noGrp="1"/>
          </p:cNvSpPr>
          <p:nvPr>
            <p:ph type="sldNum" sz="quarter" idx="12"/>
          </p:nvPr>
        </p:nvSpPr>
        <p:spPr>
          <a:xfrm>
            <a:off x="9948863" y="6507212"/>
            <a:ext cx="1692274" cy="153888"/>
          </a:xfrm>
        </p:spPr>
        <p:txBody>
          <a:bodyPr vert="horz" lIns="0" tIns="0" rIns="0" bIns="0" rtlCol="0">
            <a:normAutofit/>
          </a:bodyPr>
          <a:lstStyle/>
          <a:p>
            <a:pPr>
              <a:spcAft>
                <a:spcPts val="600"/>
              </a:spcAft>
            </a:pPr>
            <a:fld id="{DBA1B0FB-D917-4C8C-928F-313BD683BF39}" type="slidenum">
              <a:rPr lang="en-US" smtClean="0"/>
              <a:pPr>
                <a:spcAft>
                  <a:spcPts val="600"/>
                </a:spcAft>
              </a:pPr>
              <a:t>27</a:t>
            </a:fld>
            <a:endParaRPr lang="en-US"/>
          </a:p>
        </p:txBody>
      </p:sp>
    </p:spTree>
    <p:extLst>
      <p:ext uri="{BB962C8B-B14F-4D97-AF65-F5344CB8AC3E}">
        <p14:creationId xmlns:p14="http://schemas.microsoft.com/office/powerpoint/2010/main" val="1810408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4DFB-38B5-8BC6-0297-655628D69CCA}"/>
              </a:ext>
            </a:extLst>
          </p:cNvPr>
          <p:cNvSpPr>
            <a:spLocks noGrp="1"/>
          </p:cNvSpPr>
          <p:nvPr>
            <p:ph type="title"/>
          </p:nvPr>
        </p:nvSpPr>
        <p:spPr>
          <a:xfrm>
            <a:off x="729766" y="1358002"/>
            <a:ext cx="11091600" cy="4141995"/>
          </a:xfrm>
        </p:spPr>
        <p:txBody>
          <a:bodyPr/>
          <a:lstStyle/>
          <a:p>
            <a:pPr algn="ctr"/>
            <a:r>
              <a:rPr lang="en-US" sz="7200" dirty="0">
                <a:solidFill>
                  <a:schemeClr val="accent1">
                    <a:lumMod val="60000"/>
                    <a:lumOff val="40000"/>
                  </a:schemeClr>
                </a:solidFill>
              </a:rPr>
              <a:t>Dependency</a:t>
            </a:r>
            <a:r>
              <a:rPr lang="en-US" sz="7200" b="0" i="0" dirty="0">
                <a:effectLst/>
                <a:latin typeface="gt-medium"/>
              </a:rPr>
              <a:t> </a:t>
            </a:r>
            <a:r>
              <a:rPr lang="en-US" sz="7200" dirty="0">
                <a:solidFill>
                  <a:schemeClr val="accent1">
                    <a:lumMod val="60000"/>
                    <a:lumOff val="40000"/>
                  </a:schemeClr>
                </a:solidFill>
              </a:rPr>
              <a:t>Inversion</a:t>
            </a:r>
            <a:br>
              <a:rPr lang="en-US" dirty="0"/>
            </a:br>
            <a:br>
              <a:rPr lang="en-US" dirty="0"/>
            </a:br>
            <a:r>
              <a:rPr lang="en-US" dirty="0"/>
              <a:t>Live Demo</a:t>
            </a:r>
          </a:p>
        </p:txBody>
      </p:sp>
      <p:sp>
        <p:nvSpPr>
          <p:cNvPr id="6" name="Slide Number Placeholder 5">
            <a:extLst>
              <a:ext uri="{FF2B5EF4-FFF2-40B4-BE49-F238E27FC236}">
                <a16:creationId xmlns:a16="http://schemas.microsoft.com/office/drawing/2014/main" id="{C8208B71-8F4F-24AD-F46E-3F13CA515466}"/>
              </a:ext>
            </a:extLst>
          </p:cNvPr>
          <p:cNvSpPr>
            <a:spLocks noGrp="1"/>
          </p:cNvSpPr>
          <p:nvPr>
            <p:ph type="sldNum" sz="quarter" idx="12"/>
          </p:nvPr>
        </p:nvSpPr>
        <p:spPr/>
        <p:txBody>
          <a:bodyPr/>
          <a:lstStyle/>
          <a:p>
            <a:fld id="{DBA1B0FB-D917-4C8C-928F-313BD683BF39}" type="slidenum">
              <a:rPr lang="en-US" smtClean="0"/>
              <a:t>28</a:t>
            </a:fld>
            <a:endParaRPr lang="en-US"/>
          </a:p>
        </p:txBody>
      </p:sp>
    </p:spTree>
    <p:extLst>
      <p:ext uri="{BB962C8B-B14F-4D97-AF65-F5344CB8AC3E}">
        <p14:creationId xmlns:p14="http://schemas.microsoft.com/office/powerpoint/2010/main" val="3399498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AEF77-550A-4822-9303-4DAFA585BC42}"/>
              </a:ext>
            </a:extLst>
          </p:cNvPr>
          <p:cNvSpPr>
            <a:spLocks noGrp="1"/>
          </p:cNvSpPr>
          <p:nvPr>
            <p:ph type="title"/>
          </p:nvPr>
        </p:nvSpPr>
        <p:spPr>
          <a:xfrm>
            <a:off x="550863" y="550800"/>
            <a:ext cx="7308850" cy="986400"/>
          </a:xfrm>
        </p:spPr>
        <p:txBody>
          <a:bodyPr wrap="square" anchor="ctr">
            <a:normAutofit/>
          </a:bodyPr>
          <a:lstStyle/>
          <a:p>
            <a:r>
              <a:rPr lang="en-US" sz="4400" dirty="0">
                <a:latin typeface="gt-medium"/>
              </a:rPr>
              <a:t>DRY – Don’t Repeat Yourself</a:t>
            </a:r>
            <a:endParaRPr lang="en-US" sz="4400" b="0" i="0" dirty="0">
              <a:effectLst/>
              <a:latin typeface="gt-medium"/>
            </a:endParaRPr>
          </a:p>
        </p:txBody>
      </p:sp>
      <p:sp>
        <p:nvSpPr>
          <p:cNvPr id="6" name="Slide Number Placeholder 5">
            <a:extLst>
              <a:ext uri="{FF2B5EF4-FFF2-40B4-BE49-F238E27FC236}">
                <a16:creationId xmlns:a16="http://schemas.microsoft.com/office/drawing/2014/main" id="{A6E7EB8A-4C6A-4B89-BAE6-D0449775473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29</a:t>
            </a:fld>
            <a:endParaRPr lang="en-US"/>
          </a:p>
        </p:txBody>
      </p:sp>
      <p:graphicFrame>
        <p:nvGraphicFramePr>
          <p:cNvPr id="8" name="Content Placeholder 2">
            <a:extLst>
              <a:ext uri="{FF2B5EF4-FFF2-40B4-BE49-F238E27FC236}">
                <a16:creationId xmlns:a16="http://schemas.microsoft.com/office/drawing/2014/main" id="{1D11971B-7BB5-C870-6B38-84F4474E16D5}"/>
              </a:ext>
            </a:extLst>
          </p:cNvPr>
          <p:cNvGraphicFramePr>
            <a:graphicFrameLocks noGrp="1"/>
          </p:cNvGraphicFramePr>
          <p:nvPr>
            <p:ph idx="1"/>
            <p:extLst>
              <p:ext uri="{D42A27DB-BD31-4B8C-83A1-F6EECF244321}">
                <p14:modId xmlns:p14="http://schemas.microsoft.com/office/powerpoint/2010/main" val="3268078001"/>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5390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682E-48A3-3F91-F42C-432FAA567614}"/>
              </a:ext>
            </a:extLst>
          </p:cNvPr>
          <p:cNvSpPr>
            <a:spLocks noGrp="1"/>
          </p:cNvSpPr>
          <p:nvPr>
            <p:ph type="title"/>
          </p:nvPr>
        </p:nvSpPr>
        <p:spPr/>
        <p:txBody>
          <a:bodyPr/>
          <a:lstStyle/>
          <a:p>
            <a:r>
              <a:rPr lang="en-US" dirty="0"/>
              <a:t>Principles vs Patterns</a:t>
            </a:r>
          </a:p>
        </p:txBody>
      </p:sp>
      <p:sp>
        <p:nvSpPr>
          <p:cNvPr id="3" name="Text Placeholder 2">
            <a:extLst>
              <a:ext uri="{FF2B5EF4-FFF2-40B4-BE49-F238E27FC236}">
                <a16:creationId xmlns:a16="http://schemas.microsoft.com/office/drawing/2014/main" id="{3D8B269D-BF7C-C43D-7F8E-80EB4E6A64F0}"/>
              </a:ext>
            </a:extLst>
          </p:cNvPr>
          <p:cNvSpPr>
            <a:spLocks noGrp="1"/>
          </p:cNvSpPr>
          <p:nvPr>
            <p:ph type="body" idx="1"/>
          </p:nvPr>
        </p:nvSpPr>
        <p:spPr/>
        <p:txBody>
          <a:bodyPr/>
          <a:lstStyle/>
          <a:p>
            <a:r>
              <a:rPr lang="en-US" dirty="0"/>
              <a:t>Principles</a:t>
            </a:r>
          </a:p>
        </p:txBody>
      </p:sp>
      <p:graphicFrame>
        <p:nvGraphicFramePr>
          <p:cNvPr id="13" name="Content Placeholder 3">
            <a:extLst>
              <a:ext uri="{FF2B5EF4-FFF2-40B4-BE49-F238E27FC236}">
                <a16:creationId xmlns:a16="http://schemas.microsoft.com/office/drawing/2014/main" id="{BF674169-8ABA-1C17-EA03-5CE88C2FA3A4}"/>
              </a:ext>
            </a:extLst>
          </p:cNvPr>
          <p:cNvGraphicFramePr>
            <a:graphicFrameLocks noGrp="1"/>
          </p:cNvGraphicFramePr>
          <p:nvPr>
            <p:ph sz="half" idx="2"/>
            <p:extLst>
              <p:ext uri="{D42A27DB-BD31-4B8C-83A1-F6EECF244321}">
                <p14:modId xmlns:p14="http://schemas.microsoft.com/office/powerpoint/2010/main" val="143716010"/>
              </p:ext>
            </p:extLst>
          </p:nvPr>
        </p:nvGraphicFramePr>
        <p:xfrm>
          <a:off x="550863" y="2427370"/>
          <a:ext cx="5429114" cy="3515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57EBA028-45AB-149D-36A6-C2107F258869}"/>
              </a:ext>
            </a:extLst>
          </p:cNvPr>
          <p:cNvSpPr>
            <a:spLocks noGrp="1"/>
          </p:cNvSpPr>
          <p:nvPr>
            <p:ph type="body" sz="quarter" idx="3"/>
          </p:nvPr>
        </p:nvSpPr>
        <p:spPr/>
        <p:txBody>
          <a:bodyPr/>
          <a:lstStyle/>
          <a:p>
            <a:r>
              <a:rPr lang="en-US" dirty="0"/>
              <a:t>patterns</a:t>
            </a:r>
          </a:p>
        </p:txBody>
      </p:sp>
      <p:sp>
        <p:nvSpPr>
          <p:cNvPr id="9" name="Slide Number Placeholder 8">
            <a:extLst>
              <a:ext uri="{FF2B5EF4-FFF2-40B4-BE49-F238E27FC236}">
                <a16:creationId xmlns:a16="http://schemas.microsoft.com/office/drawing/2014/main" id="{F389B423-D591-1C52-84E2-40633894E760}"/>
              </a:ext>
            </a:extLst>
          </p:cNvPr>
          <p:cNvSpPr>
            <a:spLocks noGrp="1"/>
          </p:cNvSpPr>
          <p:nvPr>
            <p:ph type="sldNum" sz="quarter" idx="12"/>
          </p:nvPr>
        </p:nvSpPr>
        <p:spPr/>
        <p:txBody>
          <a:bodyPr/>
          <a:lstStyle/>
          <a:p>
            <a:fld id="{DBA1B0FB-D917-4C8C-928F-313BD683BF39}" type="slidenum">
              <a:rPr lang="en-US" smtClean="0"/>
              <a:t>3</a:t>
            </a:fld>
            <a:endParaRPr lang="en-US"/>
          </a:p>
        </p:txBody>
      </p:sp>
      <p:graphicFrame>
        <p:nvGraphicFramePr>
          <p:cNvPr id="14" name="Content Placeholder 5">
            <a:extLst>
              <a:ext uri="{FF2B5EF4-FFF2-40B4-BE49-F238E27FC236}">
                <a16:creationId xmlns:a16="http://schemas.microsoft.com/office/drawing/2014/main" id="{265F28E1-2431-5AB6-B325-8B266F31EB91}"/>
              </a:ext>
            </a:extLst>
          </p:cNvPr>
          <p:cNvGraphicFramePr>
            <a:graphicFrameLocks noGrp="1"/>
          </p:cNvGraphicFramePr>
          <p:nvPr>
            <p:ph sz="quarter" idx="4"/>
            <p:extLst>
              <p:ext uri="{D42A27DB-BD31-4B8C-83A1-F6EECF244321}">
                <p14:modId xmlns:p14="http://schemas.microsoft.com/office/powerpoint/2010/main" val="17202861"/>
              </p:ext>
            </p:extLst>
          </p:nvPr>
        </p:nvGraphicFramePr>
        <p:xfrm>
          <a:off x="6211888" y="2427288"/>
          <a:ext cx="5437187" cy="35163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11150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oup 28">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30" name="Freeform: Shape 29">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3" name="Group 32">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4"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 name="Content Placeholder 7">
            <a:extLst>
              <a:ext uri="{FF2B5EF4-FFF2-40B4-BE49-F238E27FC236}">
                <a16:creationId xmlns:a16="http://schemas.microsoft.com/office/drawing/2014/main" id="{30A1BCC6-3AB0-7BD9-31F0-B35A331E4331}"/>
              </a:ext>
            </a:extLst>
          </p:cNvPr>
          <p:cNvPicPr>
            <a:picLocks noGrp="1" noChangeAspect="1"/>
          </p:cNvPicPr>
          <p:nvPr>
            <p:ph idx="1"/>
          </p:nvPr>
        </p:nvPicPr>
        <p:blipFill>
          <a:blip r:embed="rId2"/>
          <a:stretch>
            <a:fillRect/>
          </a:stretch>
        </p:blipFill>
        <p:spPr>
          <a:xfrm>
            <a:off x="4295776" y="1033369"/>
            <a:ext cx="7345363" cy="4792849"/>
          </a:xfrm>
          <a:custGeom>
            <a:avLst/>
            <a:gdLst/>
            <a:ahLst/>
            <a:cxnLst/>
            <a:rect l="l" t="t" r="r" b="b"/>
            <a:pathLst>
              <a:path w="7345363" h="5761037">
                <a:moveTo>
                  <a:pt x="0" y="0"/>
                </a:moveTo>
                <a:lnTo>
                  <a:pt x="7345363" y="0"/>
                </a:lnTo>
                <a:lnTo>
                  <a:pt x="7345363" y="5761037"/>
                </a:lnTo>
                <a:lnTo>
                  <a:pt x="0" y="5761037"/>
                </a:lnTo>
                <a:close/>
              </a:path>
            </a:pathLst>
          </a:custGeom>
        </p:spPr>
      </p:pic>
      <p:sp>
        <p:nvSpPr>
          <p:cNvPr id="6" name="Slide Number Placeholder 5">
            <a:extLst>
              <a:ext uri="{FF2B5EF4-FFF2-40B4-BE49-F238E27FC236}">
                <a16:creationId xmlns:a16="http://schemas.microsoft.com/office/drawing/2014/main" id="{1720F0AC-94EC-8740-2A0F-C0D0E0E625D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30</a:t>
            </a:fld>
            <a:endParaRPr lang="en-US">
              <a:solidFill>
                <a:schemeClr val="tx1">
                  <a:alpha val="80000"/>
                </a:schemeClr>
              </a:solidFill>
            </a:endParaRPr>
          </a:p>
        </p:txBody>
      </p:sp>
    </p:spTree>
    <p:extLst>
      <p:ext uri="{BB962C8B-B14F-4D97-AF65-F5344CB8AC3E}">
        <p14:creationId xmlns:p14="http://schemas.microsoft.com/office/powerpoint/2010/main" val="353123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AEF77-550A-4822-9303-4DAFA585BC42}"/>
              </a:ext>
            </a:extLst>
          </p:cNvPr>
          <p:cNvSpPr>
            <a:spLocks noGrp="1"/>
          </p:cNvSpPr>
          <p:nvPr>
            <p:ph type="title"/>
          </p:nvPr>
        </p:nvSpPr>
        <p:spPr>
          <a:xfrm>
            <a:off x="550863" y="550800"/>
            <a:ext cx="7308850" cy="986400"/>
          </a:xfrm>
        </p:spPr>
        <p:txBody>
          <a:bodyPr wrap="square" anchor="ctr">
            <a:normAutofit/>
          </a:bodyPr>
          <a:lstStyle/>
          <a:p>
            <a:r>
              <a:rPr lang="en-US" sz="4400" dirty="0">
                <a:latin typeface="gt-medium"/>
              </a:rPr>
              <a:t>KISS - Keep it Simple, Stupid</a:t>
            </a:r>
            <a:endParaRPr lang="en-US" sz="4400" b="0" i="0" dirty="0">
              <a:effectLst/>
              <a:latin typeface="gt-medium"/>
            </a:endParaRPr>
          </a:p>
        </p:txBody>
      </p:sp>
      <p:sp>
        <p:nvSpPr>
          <p:cNvPr id="6" name="Slide Number Placeholder 5">
            <a:extLst>
              <a:ext uri="{FF2B5EF4-FFF2-40B4-BE49-F238E27FC236}">
                <a16:creationId xmlns:a16="http://schemas.microsoft.com/office/drawing/2014/main" id="{A6E7EB8A-4C6A-4B89-BAE6-D0449775473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31</a:t>
            </a:fld>
            <a:endParaRPr lang="en-US"/>
          </a:p>
        </p:txBody>
      </p:sp>
      <p:graphicFrame>
        <p:nvGraphicFramePr>
          <p:cNvPr id="8" name="Content Placeholder 2">
            <a:extLst>
              <a:ext uri="{FF2B5EF4-FFF2-40B4-BE49-F238E27FC236}">
                <a16:creationId xmlns:a16="http://schemas.microsoft.com/office/drawing/2014/main" id="{1D11971B-7BB5-C870-6B38-84F4474E16D5}"/>
              </a:ext>
            </a:extLst>
          </p:cNvPr>
          <p:cNvGraphicFramePr>
            <a:graphicFrameLocks noGrp="1"/>
          </p:cNvGraphicFramePr>
          <p:nvPr>
            <p:ph idx="1"/>
            <p:extLst>
              <p:ext uri="{D42A27DB-BD31-4B8C-83A1-F6EECF244321}">
                <p14:modId xmlns:p14="http://schemas.microsoft.com/office/powerpoint/2010/main" val="2334339265"/>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139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2"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pPr>
              <a:lnSpc>
                <a:spcPct val="100000"/>
              </a:lnSpc>
            </a:pPr>
            <a:r>
              <a:rPr lang="en-US" kern="1200" dirty="0">
                <a:solidFill>
                  <a:schemeClr val="tx1"/>
                </a:solidFill>
                <a:latin typeface="+mj-lt"/>
                <a:ea typeface="+mj-ea"/>
                <a:cs typeface="+mj-cs"/>
              </a:rPr>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62"/>
          <a:stretch/>
        </p:blipFill>
        <p:spPr>
          <a:xfrm>
            <a:off x="0" y="0"/>
            <a:ext cx="12192000" cy="3776472"/>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29" name="Oval 28">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7325" y="4508500"/>
            <a:ext cx="6373813" cy="1562959"/>
          </a:xfrm>
        </p:spPr>
        <p:txBody>
          <a:bodyPr vert="horz" wrap="square" lIns="0" tIns="0" rIns="0" bIns="0" rtlCol="0" anchor="t">
            <a:normAutofit/>
          </a:bodyPr>
          <a:lstStyle/>
          <a:p>
            <a:pPr indent="-228600">
              <a:buFont typeface="Arial" panose="020B0604020202020204" pitchFamily="34" charset="0"/>
              <a:buChar char="•"/>
            </a:pPr>
            <a:r>
              <a:rPr lang="en-US" sz="1600" b="0" i="0" dirty="0">
                <a:effectLst/>
              </a:rPr>
              <a:t>Great, we have gone through all five SOLID principles successfully. And we can conclude that using these principles we can build an application with tidy, readable and easily maintainable code.</a:t>
            </a:r>
            <a:r>
              <a:rPr lang="en-US" sz="1600" dirty="0"/>
              <a:t>. </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32</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8"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6"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b="161"/>
          <a:stretch/>
        </p:blipFill>
        <p:spPr>
          <a:xfrm>
            <a:off x="6556248" y="548640"/>
            <a:ext cx="5084064" cy="2880360"/>
          </a:xfrm>
          <a:custGeom>
            <a:avLst/>
            <a:gdLst/>
            <a:ahLst/>
            <a:cxnLst/>
            <a:rect l="l" t="t" r="r" b="b"/>
            <a:pathLst>
              <a:path w="5083992" h="2880518">
                <a:moveTo>
                  <a:pt x="0" y="0"/>
                </a:moveTo>
                <a:lnTo>
                  <a:pt x="5083992" y="0"/>
                </a:lnTo>
                <a:lnTo>
                  <a:pt x="5083992" y="2880518"/>
                </a:lnTo>
                <a:lnTo>
                  <a:pt x="0" y="2880518"/>
                </a:lnTo>
                <a:close/>
              </a:path>
            </a:pathLst>
          </a:custGeom>
        </p:spPr>
      </p:pic>
      <p:sp>
        <p:nvSpPr>
          <p:cNvPr id="67" name="Oval 51">
            <a:extLst>
              <a:ext uri="{FF2B5EF4-FFF2-40B4-BE49-F238E27FC236}">
                <a16:creationId xmlns:a16="http://schemas.microsoft.com/office/drawing/2014/main" id="{50C7FB67-97F4-4984-8807-A43D643EA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504" y="4787174"/>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a:latin typeface="+mn-lt"/>
                <a:ea typeface="+mn-ea"/>
                <a:cs typeface="+mn-cs"/>
              </a:rPr>
              <a:t>Ashutosh</a:t>
            </a:r>
          </a:p>
        </p:txBody>
      </p:sp>
      <p:grpSp>
        <p:nvGrpSpPr>
          <p:cNvPr id="54" name="Group 53">
            <a:extLst>
              <a:ext uri="{FF2B5EF4-FFF2-40B4-BE49-F238E27FC236}">
                <a16:creationId xmlns:a16="http://schemas.microsoft.com/office/drawing/2014/main" id="{41F54C07-61D4-4BB1-A209-297754AD9C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61347" y="125399"/>
            <a:ext cx="1404698" cy="1155641"/>
            <a:chOff x="11161347" y="125399"/>
            <a:chExt cx="1404698" cy="1155641"/>
          </a:xfrm>
        </p:grpSpPr>
        <p:sp>
          <p:nvSpPr>
            <p:cNvPr id="55" name="Freeform: Shape 54">
              <a:extLst>
                <a:ext uri="{FF2B5EF4-FFF2-40B4-BE49-F238E27FC236}">
                  <a16:creationId xmlns:a16="http://schemas.microsoft.com/office/drawing/2014/main" id="{2778C56C-3077-4234-BF38-388080D1A1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6" name="Oval 55">
              <a:extLst>
                <a:ext uri="{FF2B5EF4-FFF2-40B4-BE49-F238E27FC236}">
                  <a16:creationId xmlns:a16="http://schemas.microsoft.com/office/drawing/2014/main" id="{CE6009CB-E4A9-4334-904A-8BD104D59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Freeform: Shape 56">
              <a:extLst>
                <a:ext uri="{FF2B5EF4-FFF2-40B4-BE49-F238E27FC236}">
                  <a16:creationId xmlns:a16="http://schemas.microsoft.com/office/drawing/2014/main" id="{88C6B70D-B88E-4EBD-BEA4-6FD2E5FE5C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b="161"/>
          <a:stretch/>
        </p:blipFill>
        <p:spPr>
          <a:xfrm>
            <a:off x="6556248" y="3429000"/>
            <a:ext cx="5084064" cy="2880360"/>
          </a:xfrm>
          <a:custGeom>
            <a:avLst/>
            <a:gdLst/>
            <a:ahLst/>
            <a:cxnLst/>
            <a:rect l="l" t="t" r="r" b="b"/>
            <a:pathLst>
              <a:path w="5083992" h="2880518">
                <a:moveTo>
                  <a:pt x="0" y="0"/>
                </a:moveTo>
                <a:lnTo>
                  <a:pt x="5083992" y="0"/>
                </a:lnTo>
                <a:lnTo>
                  <a:pt x="5083992" y="2880518"/>
                </a:lnTo>
                <a:lnTo>
                  <a:pt x="0" y="2880518"/>
                </a:lnTo>
                <a:close/>
              </a:path>
            </a:pathLst>
          </a:custGeo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33</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700"/>
                                        <p:tgtEl>
                                          <p:spTgt spid="2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7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7" name="Freeform: Shape 3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Oval 3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3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6" name="Rectangle 3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vert="horz" wrap="square" lIns="0" tIns="0" rIns="0" bIns="0" rtlCol="0" anchor="t" anchorCtr="0">
            <a:normAutofit/>
          </a:bodyPr>
          <a:lstStyle/>
          <a:p>
            <a:pPr>
              <a:lnSpc>
                <a:spcPct val="100000"/>
              </a:lnSpc>
            </a:pPr>
            <a:r>
              <a:rPr lang="en-US" dirty="0"/>
              <a:t>Introduction</a:t>
            </a:r>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42" b="42"/>
          <a:stretch/>
        </p:blipFill>
        <p:spPr>
          <a:xfrm>
            <a:off x="560952" y="549275"/>
            <a:ext cx="2608721" cy="3227900"/>
          </a:xfrm>
          <a:prstGeom prst="rect">
            <a:avLst/>
          </a:prstGeo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369239" y="549275"/>
            <a:ext cx="2608721" cy="3227900"/>
          </a:xfrm>
          <a:prstGeom prst="rect">
            <a:avLst/>
          </a:prstGeo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6203951" y="569485"/>
            <a:ext cx="2592388" cy="3207689"/>
          </a:xfrm>
          <a:prstGeom prst="rect">
            <a:avLst/>
          </a:prstGeom>
        </p:spPr>
      </p:pic>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6" cstate="screen">
            <a:extLst>
              <a:ext uri="{28A0092B-C50C-407E-A947-70E740481C1C}">
                <a14:useLocalDpi xmlns:a14="http://schemas.microsoft.com/office/drawing/2010/main" val="0"/>
              </a:ext>
            </a:extLst>
          </a:blip>
          <a:srcRect t="42" b="42"/>
          <a:stretch/>
        </p:blipFill>
        <p:spPr>
          <a:xfrm>
            <a:off x="9022327" y="549275"/>
            <a:ext cx="2608721" cy="3227900"/>
          </a:xfrm>
          <a:prstGeom prst="rect">
            <a:avLst/>
          </a:prstGeo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7325" y="4507200"/>
            <a:ext cx="6373813" cy="1562959"/>
          </a:xfrm>
        </p:spPr>
        <p:txBody>
          <a:bodyPr vert="horz" wrap="square" lIns="0" tIns="0" rIns="0" bIns="0" rtlCol="0" anchor="t">
            <a:normAutofit/>
          </a:bodyPr>
          <a:lstStyle/>
          <a:p>
            <a:pPr marL="0" indent="0">
              <a:buNone/>
            </a:pPr>
            <a:r>
              <a:rPr lang="en-US" sz="1600" b="0" i="0" dirty="0">
                <a:solidFill>
                  <a:schemeClr val="bg1">
                    <a:alpha val="60000"/>
                  </a:schemeClr>
                </a:solidFill>
                <a:effectLst/>
              </a:rPr>
              <a:t>SOLID principles are the design principles that enable us to manage most of the software design problems. These principles provide us with ways to move from tightly coupled code and little encapsulation to the desired results of loosely coupled and encapsulated real needs of a business properly. </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215888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1"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2"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67"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alphaModFix amt="40000"/>
            <a:extLst>
              <a:ext uri="{28A0092B-C50C-407E-A947-70E740481C1C}">
                <a14:useLocalDpi xmlns:a14="http://schemas.microsoft.com/office/drawing/2010/main" val="0"/>
              </a:ext>
            </a:extLst>
          </a:blip>
          <a:stretch>
            <a:fillRect/>
          </a:stretch>
        </p:blipFill>
        <p:spPr>
          <a:xfrm>
            <a:off x="545465" y="1634847"/>
            <a:ext cx="6379210" cy="3588305"/>
          </a:xfrm>
          <a:custGeom>
            <a:avLst/>
            <a:gdLst/>
            <a:ahLst/>
            <a:cxnLst/>
            <a:rect l="l" t="t" r="r" b="b"/>
            <a:pathLst>
              <a:path w="6098400" h="6858000">
                <a:moveTo>
                  <a:pt x="0" y="0"/>
                </a:moveTo>
                <a:lnTo>
                  <a:pt x="6098400" y="0"/>
                </a:lnTo>
                <a:lnTo>
                  <a:pt x="6098400" y="6858000"/>
                </a:lnTo>
                <a:lnTo>
                  <a:pt x="0" y="6858000"/>
                </a:lnTo>
                <a:close/>
              </a:path>
            </a:pathLst>
          </a:custGeom>
        </p:spPr>
      </p:pic>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a:t>SOLID</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a:t>Subtitle</a:t>
            </a:r>
          </a:p>
        </p:txBody>
      </p:sp>
      <p:pic>
        <p:nvPicPr>
          <p:cNvPr id="6" name="Picture 5">
            <a:extLst>
              <a:ext uri="{FF2B5EF4-FFF2-40B4-BE49-F238E27FC236}">
                <a16:creationId xmlns:a16="http://schemas.microsoft.com/office/drawing/2014/main" id="{30EA4BF6-E373-44D9-B500-1D94BEE2E7D3}"/>
              </a:ext>
            </a:extLst>
          </p:cNvPr>
          <p:cNvPicPr>
            <a:picLocks noChangeAspect="1"/>
          </p:cNvPicPr>
          <p:nvPr/>
        </p:nvPicPr>
        <p:blipFill>
          <a:blip r:embed="rId4"/>
          <a:stretch>
            <a:fillRect/>
          </a:stretch>
        </p:blipFill>
        <p:spPr>
          <a:xfrm>
            <a:off x="7140575" y="963731"/>
            <a:ext cx="4500563" cy="4932124"/>
          </a:xfrm>
          <a:custGeom>
            <a:avLst/>
            <a:gdLst/>
            <a:ahLst/>
            <a:cxnLst/>
            <a:rect l="l" t="t" r="r" b="b"/>
            <a:pathLst>
              <a:path w="6922273" h="4225290">
                <a:moveTo>
                  <a:pt x="0" y="0"/>
                </a:moveTo>
                <a:lnTo>
                  <a:pt x="6922273" y="0"/>
                </a:lnTo>
                <a:lnTo>
                  <a:pt x="6922273" y="4225290"/>
                </a:lnTo>
                <a:lnTo>
                  <a:pt x="0" y="4225290"/>
                </a:lnTo>
                <a:close/>
              </a:path>
            </a:pathLst>
          </a:custGeom>
        </p:spPr>
      </p:pic>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3" name="Freeform: Shape 3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8" name="Rectangle 3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r>
              <a:rPr lang="en-US" sz="1600" b="0" i="0" kern="1200">
                <a:solidFill>
                  <a:schemeClr val="tx1"/>
                </a:solidFill>
                <a:effectLst/>
                <a:latin typeface="+mj-lt"/>
                <a:ea typeface="+mj-ea"/>
                <a:cs typeface="+mj-cs"/>
              </a:rPr>
              <a:t>Accessibility</a:t>
            </a:r>
            <a:br>
              <a:rPr lang="en-US" sz="1600" b="0" i="0" kern="1200">
                <a:solidFill>
                  <a:schemeClr val="tx1"/>
                </a:solidFill>
                <a:effectLst/>
                <a:latin typeface="+mj-lt"/>
                <a:ea typeface="+mj-ea"/>
                <a:cs typeface="+mj-cs"/>
              </a:rPr>
            </a:br>
            <a:br>
              <a:rPr lang="en-US" sz="1600" b="0" i="0" kern="1200">
                <a:solidFill>
                  <a:schemeClr val="tx1"/>
                </a:solidFill>
                <a:effectLst/>
                <a:latin typeface="+mj-lt"/>
                <a:ea typeface="+mj-ea"/>
                <a:cs typeface="+mj-cs"/>
              </a:rPr>
            </a:br>
            <a:r>
              <a:rPr lang="en-US" sz="1600" b="0" i="0" kern="1200">
                <a:solidFill>
                  <a:schemeClr val="tx1"/>
                </a:solidFill>
                <a:effectLst/>
                <a:latin typeface="+mj-lt"/>
                <a:ea typeface="+mj-ea"/>
                <a:cs typeface="+mj-cs"/>
              </a:rPr>
              <a:t>Ease of refactoring</a:t>
            </a:r>
            <a:br>
              <a:rPr lang="en-US" sz="1600" b="0" i="0" kern="1200">
                <a:solidFill>
                  <a:schemeClr val="tx1"/>
                </a:solidFill>
                <a:effectLst/>
                <a:latin typeface="+mj-lt"/>
                <a:ea typeface="+mj-ea"/>
                <a:cs typeface="+mj-cs"/>
              </a:rPr>
            </a:br>
            <a:br>
              <a:rPr lang="en-US" sz="1600" b="0" i="0" kern="1200">
                <a:solidFill>
                  <a:schemeClr val="tx1"/>
                </a:solidFill>
                <a:effectLst/>
                <a:latin typeface="+mj-lt"/>
                <a:ea typeface="+mj-ea"/>
                <a:cs typeface="+mj-cs"/>
              </a:rPr>
            </a:br>
            <a:r>
              <a:rPr lang="en-US" sz="1600" b="0" i="0" kern="1200">
                <a:solidFill>
                  <a:schemeClr val="tx1"/>
                </a:solidFill>
                <a:effectLst/>
                <a:latin typeface="+mj-lt"/>
                <a:ea typeface="+mj-ea"/>
                <a:cs typeface="+mj-cs"/>
              </a:rPr>
              <a:t>Extensibility</a:t>
            </a:r>
            <a:br>
              <a:rPr lang="en-US" sz="1600" b="0" i="0" kern="1200">
                <a:solidFill>
                  <a:schemeClr val="tx1"/>
                </a:solidFill>
                <a:effectLst/>
                <a:latin typeface="+mj-lt"/>
                <a:ea typeface="+mj-ea"/>
                <a:cs typeface="+mj-cs"/>
              </a:rPr>
            </a:br>
            <a:br>
              <a:rPr lang="en-US" sz="1600" b="0" i="0" kern="1200">
                <a:solidFill>
                  <a:schemeClr val="tx1"/>
                </a:solidFill>
                <a:effectLst/>
                <a:latin typeface="+mj-lt"/>
                <a:ea typeface="+mj-ea"/>
                <a:cs typeface="+mj-cs"/>
              </a:rPr>
            </a:br>
            <a:r>
              <a:rPr lang="en-US" sz="1600" b="0" i="0" kern="1200">
                <a:solidFill>
                  <a:schemeClr val="tx1"/>
                </a:solidFill>
                <a:effectLst/>
                <a:latin typeface="+mj-lt"/>
                <a:ea typeface="+mj-ea"/>
                <a:cs typeface="+mj-cs"/>
              </a:rPr>
              <a:t>Debugging</a:t>
            </a:r>
            <a:br>
              <a:rPr lang="en-US" sz="1600" b="0" i="0" kern="1200">
                <a:solidFill>
                  <a:schemeClr val="tx1"/>
                </a:solidFill>
                <a:effectLst/>
                <a:latin typeface="+mj-lt"/>
                <a:ea typeface="+mj-ea"/>
                <a:cs typeface="+mj-cs"/>
              </a:rPr>
            </a:br>
            <a:br>
              <a:rPr lang="en-US" sz="1600" b="0" i="0" kern="1200">
                <a:solidFill>
                  <a:schemeClr val="tx1"/>
                </a:solidFill>
                <a:effectLst/>
                <a:latin typeface="+mj-lt"/>
                <a:ea typeface="+mj-ea"/>
                <a:cs typeface="+mj-cs"/>
              </a:rPr>
            </a:br>
            <a:r>
              <a:rPr lang="en-US" sz="1600" b="0" i="0" kern="1200">
                <a:solidFill>
                  <a:schemeClr val="tx1"/>
                </a:solidFill>
                <a:effectLst/>
                <a:latin typeface="+mj-lt"/>
                <a:ea typeface="+mj-ea"/>
                <a:cs typeface="+mj-cs"/>
              </a:rPr>
              <a:t>Readability</a:t>
            </a:r>
            <a:br>
              <a:rPr lang="en-US" sz="1600" b="0" i="0" kern="1200">
                <a:solidFill>
                  <a:schemeClr val="tx1"/>
                </a:solidFill>
                <a:effectLst/>
                <a:latin typeface="+mj-lt"/>
                <a:ea typeface="+mj-ea"/>
                <a:cs typeface="+mj-cs"/>
              </a:rPr>
            </a:br>
            <a:br>
              <a:rPr lang="en-US" sz="1600" b="0" i="0" kern="1200">
                <a:solidFill>
                  <a:schemeClr val="tx1"/>
                </a:solidFill>
                <a:effectLst/>
                <a:latin typeface="+mj-lt"/>
                <a:ea typeface="+mj-ea"/>
                <a:cs typeface="+mj-cs"/>
              </a:rPr>
            </a:br>
            <a:r>
              <a:rPr lang="en-US" sz="1600" b="0" i="0" kern="1200">
                <a:solidFill>
                  <a:schemeClr val="tx1"/>
                </a:solidFill>
                <a:effectLst/>
                <a:latin typeface="+mj-lt"/>
                <a:ea typeface="+mj-ea"/>
                <a:cs typeface="+mj-cs"/>
              </a:rPr>
              <a:t>Easy to Write UT</a:t>
            </a:r>
            <a:br>
              <a:rPr lang="en-US" sz="1600" b="0" i="0" kern="1200">
                <a:solidFill>
                  <a:schemeClr val="tx1"/>
                </a:solidFill>
                <a:effectLst/>
                <a:latin typeface="+mj-lt"/>
                <a:ea typeface="+mj-ea"/>
                <a:cs typeface="+mj-cs"/>
              </a:rPr>
            </a:br>
            <a:br>
              <a:rPr lang="en-US" sz="1600" b="0" i="0" kern="1200">
                <a:solidFill>
                  <a:schemeClr val="tx1"/>
                </a:solidFill>
                <a:effectLst/>
                <a:latin typeface="+mj-lt"/>
                <a:ea typeface="+mj-ea"/>
                <a:cs typeface="+mj-cs"/>
              </a:rPr>
            </a:br>
            <a:endParaRPr lang="en-US" sz="1600" kern="1200">
              <a:solidFill>
                <a:schemeClr val="tx1"/>
              </a:solidFill>
              <a:latin typeface="+mj-lt"/>
              <a:ea typeface="+mj-ea"/>
              <a:cs typeface="+mj-cs"/>
            </a:endParaRPr>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40" name="Group 39">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41" name="Freeform: Shape 40">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4" name="Oval 43">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AEF77-550A-4822-9303-4DAFA585BC42}"/>
              </a:ext>
            </a:extLst>
          </p:cNvPr>
          <p:cNvSpPr>
            <a:spLocks noGrp="1"/>
          </p:cNvSpPr>
          <p:nvPr>
            <p:ph type="title"/>
          </p:nvPr>
        </p:nvSpPr>
        <p:spPr>
          <a:xfrm>
            <a:off x="550863" y="550800"/>
            <a:ext cx="7308850" cy="986400"/>
          </a:xfrm>
        </p:spPr>
        <p:txBody>
          <a:bodyPr wrap="square" anchor="ctr">
            <a:normAutofit/>
          </a:bodyPr>
          <a:lstStyle/>
          <a:p>
            <a:r>
              <a:rPr lang="en-US" sz="3400" b="0" i="0">
                <a:effectLst/>
                <a:latin typeface="Roboto" panose="02000000000000000000" pitchFamily="2" charset="0"/>
              </a:rPr>
              <a:t>Single Responsibility Principle (SRP)</a:t>
            </a:r>
          </a:p>
        </p:txBody>
      </p:sp>
      <p:sp>
        <p:nvSpPr>
          <p:cNvPr id="14" name="Rectangle 13">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6E7EB8A-4C6A-4B89-BAE6-D04497754738}"/>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7</a:t>
            </a:fld>
            <a:endParaRPr lang="en-US"/>
          </a:p>
        </p:txBody>
      </p:sp>
      <p:graphicFrame>
        <p:nvGraphicFramePr>
          <p:cNvPr id="8" name="Content Placeholder 2">
            <a:extLst>
              <a:ext uri="{FF2B5EF4-FFF2-40B4-BE49-F238E27FC236}">
                <a16:creationId xmlns:a16="http://schemas.microsoft.com/office/drawing/2014/main" id="{5DA80A3F-6806-75A4-10FC-321D3E537EC5}"/>
              </a:ext>
            </a:extLst>
          </p:cNvPr>
          <p:cNvGraphicFramePr>
            <a:graphicFrameLocks noGrp="1"/>
          </p:cNvGraphicFramePr>
          <p:nvPr>
            <p:ph idx="1"/>
            <p:extLst>
              <p:ext uri="{D42A27DB-BD31-4B8C-83A1-F6EECF244321}">
                <p14:modId xmlns:p14="http://schemas.microsoft.com/office/powerpoint/2010/main" val="3026416628"/>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331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5AD5300-889A-B21C-F443-DD21AB28FDE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8</a:t>
            </a:fld>
            <a:endParaRPr lang="en-US"/>
          </a:p>
        </p:txBody>
      </p:sp>
      <p:graphicFrame>
        <p:nvGraphicFramePr>
          <p:cNvPr id="8" name="Content Placeholder 2">
            <a:extLst>
              <a:ext uri="{FF2B5EF4-FFF2-40B4-BE49-F238E27FC236}">
                <a16:creationId xmlns:a16="http://schemas.microsoft.com/office/drawing/2014/main" id="{B76354AB-5676-777A-410E-7D97FB0D67D5}"/>
              </a:ext>
            </a:extLst>
          </p:cNvPr>
          <p:cNvGraphicFramePr>
            <a:graphicFrameLocks noGrp="1"/>
          </p:cNvGraphicFramePr>
          <p:nvPr>
            <p:ph idx="1"/>
            <p:extLst>
              <p:ext uri="{D42A27DB-BD31-4B8C-83A1-F6EECF244321}">
                <p14:modId xmlns:p14="http://schemas.microsoft.com/office/powerpoint/2010/main" val="55701969"/>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4869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5AD5300-889A-B21C-F443-DD21AB28FDE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graphicFrame>
        <p:nvGraphicFramePr>
          <p:cNvPr id="8" name="Content Placeholder 2">
            <a:extLst>
              <a:ext uri="{FF2B5EF4-FFF2-40B4-BE49-F238E27FC236}">
                <a16:creationId xmlns:a16="http://schemas.microsoft.com/office/drawing/2014/main" id="{6F94E090-CD6C-5742-B015-7663046169CC}"/>
              </a:ext>
            </a:extLst>
          </p:cNvPr>
          <p:cNvGraphicFramePr>
            <a:graphicFrameLocks noGrp="1"/>
          </p:cNvGraphicFramePr>
          <p:nvPr>
            <p:ph idx="1"/>
            <p:extLst>
              <p:ext uri="{D42A27DB-BD31-4B8C-83A1-F6EECF244321}">
                <p14:modId xmlns:p14="http://schemas.microsoft.com/office/powerpoint/2010/main" val="298057220"/>
              </p:ext>
            </p:extLst>
          </p:nvPr>
        </p:nvGraphicFramePr>
        <p:xfrm>
          <a:off x="560704"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253101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{73413817-6114-4646-99C9-A9D409C20184}tf33713516_win32</Template>
  <TotalTime>1098</TotalTime>
  <Words>761</Words>
  <Application>Microsoft Office PowerPoint</Application>
  <PresentationFormat>Widescreen</PresentationFormat>
  <Paragraphs>143</Paragraphs>
  <Slides>33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Gill Sans MT</vt:lpstr>
      <vt:lpstr>gt-medium</vt:lpstr>
      <vt:lpstr>Roboto</vt:lpstr>
      <vt:lpstr>Walbaum Display</vt:lpstr>
      <vt:lpstr>Wingdings</vt:lpstr>
      <vt:lpstr>3DFloatVTI</vt:lpstr>
      <vt:lpstr>SOLID</vt:lpstr>
      <vt:lpstr>Agenda</vt:lpstr>
      <vt:lpstr>Principles vs Patterns</vt:lpstr>
      <vt:lpstr>Introduction</vt:lpstr>
      <vt:lpstr>SOLID</vt:lpstr>
      <vt:lpstr>Accessibility  Ease of refactoring  Extensibility  Debugging  Readability  Easy to Write UT  </vt:lpstr>
      <vt:lpstr>Single Responsibility Principle (SRP)</vt:lpstr>
      <vt:lpstr>PowerPoint Presentation</vt:lpstr>
      <vt:lpstr>PowerPoint Presentation</vt:lpstr>
      <vt:lpstr>Single Responsibility  Live Demo</vt:lpstr>
      <vt:lpstr>Open and Closed Principle</vt:lpstr>
      <vt:lpstr>PowerPoint Presentation</vt:lpstr>
      <vt:lpstr>PowerPoint Presentation</vt:lpstr>
      <vt:lpstr>PowerPoint Presentation</vt:lpstr>
      <vt:lpstr>Open / Closed  Live Demo</vt:lpstr>
      <vt:lpstr>Liskov Substitution Principle</vt:lpstr>
      <vt:lpstr>PowerPoint Presentation</vt:lpstr>
      <vt:lpstr>PowerPoint Presentation</vt:lpstr>
      <vt:lpstr>Liskov Substitution  Live Demo</vt:lpstr>
      <vt:lpstr>Interface Segregation Principle (ISP)</vt:lpstr>
      <vt:lpstr>PowerPoint Presentation</vt:lpstr>
      <vt:lpstr>PowerPoint Presentation</vt:lpstr>
      <vt:lpstr>Interface Segregation  Live Demo</vt:lpstr>
      <vt:lpstr>Dependency Inversion Principle</vt:lpstr>
      <vt:lpstr>PowerPoint Presentation</vt:lpstr>
      <vt:lpstr>PowerPoint Presentation</vt:lpstr>
      <vt:lpstr>PowerPoint Presentation</vt:lpstr>
      <vt:lpstr>Dependency Inversion  Live Demo</vt:lpstr>
      <vt:lpstr>DRY – Don’t Repeat Yourself</vt:lpstr>
      <vt:lpstr>PowerPoint Presentation</vt:lpstr>
      <vt:lpstr>KISS - Keep it Simple, Stupid</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Gupta, Ashutosh</dc:creator>
  <cp:lastModifiedBy>Gupta, Ashutosh</cp:lastModifiedBy>
  <cp:revision>30</cp:revision>
  <dcterms:created xsi:type="dcterms:W3CDTF">2022-03-10T07:46:44Z</dcterms:created>
  <dcterms:modified xsi:type="dcterms:W3CDTF">2022-09-17T06:10:42Z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8041ff-f5de-4583-8841-e2a1851ee5d2_Enabled">
    <vt:lpwstr>true</vt:lpwstr>
  </property>
  <property fmtid="{D5CDD505-2E9C-101B-9397-08002B2CF9AE}" pid="4" name="MSIP_Label_f48041ff-f5de-4583-8841-e2a1851ee5d2_SetDate">
    <vt:lpwstr>2022-09-17T06:10:42Z</vt:lpwstr>
  </property>
  <property fmtid="{D5CDD505-2E9C-101B-9397-08002B2CF9AE}" pid="5" name="MSIP_Label_f48041ff-f5de-4583-8841-e2a1851ee5d2_Method">
    <vt:lpwstr>Privileged</vt:lpwstr>
  </property>
  <property fmtid="{D5CDD505-2E9C-101B-9397-08002B2CF9AE}" pid="6" name="MSIP_Label_f48041ff-f5de-4583-8841-e2a1851ee5d2_Name">
    <vt:lpwstr>Confidential</vt:lpwstr>
  </property>
  <property fmtid="{D5CDD505-2E9C-101B-9397-08002B2CF9AE}" pid="7" name="MSIP_Label_f48041ff-f5de-4583-8841-e2a1851ee5d2_SiteId">
    <vt:lpwstr>771c9c47-7f24-44dc-958e-34f8713a8394</vt:lpwstr>
  </property>
  <property fmtid="{D5CDD505-2E9C-101B-9397-08002B2CF9AE}" pid="8" name="MSIP_Label_f48041ff-f5de-4583-8841-e2a1851ee5d2_ActionId">
    <vt:lpwstr>8f5239bd-6784-400e-a964-d79a84527dbd</vt:lpwstr>
  </property>
  <property fmtid="{D5CDD505-2E9C-101B-9397-08002B2CF9AE}" pid="9" name="MSIP_Label_f48041ff-f5de-4583-8841-e2a1851ee5d2_ContentBits">
    <vt:lpwstr>2</vt:lpwstr>
  </property>
</Properties>
</file>